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6" r:id="rId6"/>
    <p:sldId id="262" r:id="rId7"/>
    <p:sldId id="263" r:id="rId8"/>
    <p:sldId id="259" r:id="rId9"/>
    <p:sldId id="260" r:id="rId10"/>
    <p:sldId id="264" r:id="rId11"/>
    <p:sldId id="265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490F599-6498-49C4-8ECD-2974B66CBEA7}" type="datetimeFigureOut">
              <a:rPr lang="cs-CZ" smtClean="0"/>
              <a:t>29. 9. 2016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2287D04-7989-41AC-B9B8-DDA49995DC9F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F599-6498-49C4-8ECD-2974B66CBEA7}" type="datetimeFigureOut">
              <a:rPr lang="cs-CZ" smtClean="0"/>
              <a:t>29. 9. 2016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7D04-7989-41AC-B9B8-DDA49995DC9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F599-6498-49C4-8ECD-2974B66CBEA7}" type="datetimeFigureOut">
              <a:rPr lang="cs-CZ" smtClean="0"/>
              <a:t>29. 9. 2016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7D04-7989-41AC-B9B8-DDA49995DC9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90F599-6498-49C4-8ECD-2974B66CBEA7}" type="datetimeFigureOut">
              <a:rPr lang="cs-CZ" smtClean="0"/>
              <a:t>29. 9. 2016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2287D04-7989-41AC-B9B8-DDA49995DC9F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490F599-6498-49C4-8ECD-2974B66CBEA7}" type="datetimeFigureOut">
              <a:rPr lang="cs-CZ" smtClean="0"/>
              <a:t>29. 9. 2016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2287D04-7989-41AC-B9B8-DDA49995DC9F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F599-6498-49C4-8ECD-2974B66CBEA7}" type="datetimeFigureOut">
              <a:rPr lang="cs-CZ" smtClean="0"/>
              <a:t>29. 9. 2016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7D04-7989-41AC-B9B8-DDA49995DC9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F599-6498-49C4-8ECD-2974B66CBEA7}" type="datetimeFigureOut">
              <a:rPr lang="cs-CZ" smtClean="0"/>
              <a:t>29. 9. 2016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7D04-7989-41AC-B9B8-DDA49995DC9F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90F599-6498-49C4-8ECD-2974B66CBEA7}" type="datetimeFigureOut">
              <a:rPr lang="cs-CZ" smtClean="0"/>
              <a:t>29. 9. 2016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2287D04-7989-41AC-B9B8-DDA49995DC9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F599-6498-49C4-8ECD-2974B66CBEA7}" type="datetimeFigureOut">
              <a:rPr lang="cs-CZ" smtClean="0"/>
              <a:t>29. 9. 2016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7D04-7989-41AC-B9B8-DDA49995DC9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90F599-6498-49C4-8ECD-2974B66CBEA7}" type="datetimeFigureOut">
              <a:rPr lang="cs-CZ" smtClean="0"/>
              <a:t>29. 9. 2016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2287D04-7989-41AC-B9B8-DDA49995DC9F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90F599-6498-49C4-8ECD-2974B66CBEA7}" type="datetimeFigureOut">
              <a:rPr lang="cs-CZ" smtClean="0"/>
              <a:t>29. 9. 2016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2287D04-7989-41AC-B9B8-DDA49995DC9F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490F599-6498-49C4-8ECD-2974B66CBEA7}" type="datetimeFigureOut">
              <a:rPr lang="cs-CZ" smtClean="0"/>
              <a:t>29. 9. 2016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2287D04-7989-41AC-B9B8-DDA49995DC9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67744" y="2204864"/>
            <a:ext cx="6172200" cy="1894362"/>
          </a:xfrm>
        </p:spPr>
        <p:txBody>
          <a:bodyPr/>
          <a:lstStyle/>
          <a:p>
            <a:r>
              <a:rPr lang="cs-CZ" dirty="0" smtClean="0"/>
              <a:t>Public </a:t>
            </a:r>
            <a:r>
              <a:rPr lang="cs-CZ" dirty="0" err="1" smtClean="0"/>
              <a:t>participation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Case </a:t>
            </a:r>
            <a:r>
              <a:rPr lang="cs-CZ" dirty="0" err="1" smtClean="0"/>
              <a:t>studies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 smtClean="0"/>
              <a:t>Petra </a:t>
            </a:r>
            <a:r>
              <a:rPr lang="cs-CZ" dirty="0" err="1" smtClean="0"/>
              <a:t>Humlickova</a:t>
            </a:r>
            <a:endParaRPr lang="cs-CZ" dirty="0" smtClean="0"/>
          </a:p>
          <a:p>
            <a:pPr algn="ctr"/>
            <a:r>
              <a:rPr lang="cs-CZ" dirty="0" smtClean="0"/>
              <a:t>Arnika</a:t>
            </a:r>
          </a:p>
          <a:p>
            <a:pPr algn="ctr"/>
            <a:r>
              <a:rPr lang="cs-CZ" dirty="0" err="1" smtClean="0"/>
              <a:t>September</a:t>
            </a:r>
            <a:r>
              <a:rPr lang="cs-CZ" dirty="0" smtClean="0"/>
              <a:t> 2016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71228"/>
            <a:ext cx="5461452" cy="1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029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Coal</a:t>
            </a:r>
            <a:r>
              <a:rPr lang="cs-CZ" b="1" dirty="0" smtClean="0"/>
              <a:t> </a:t>
            </a:r>
            <a:r>
              <a:rPr lang="cs-CZ" b="1" dirty="0" err="1" smtClean="0"/>
              <a:t>power</a:t>
            </a:r>
            <a:r>
              <a:rPr lang="cs-CZ" b="1" dirty="0" smtClean="0"/>
              <a:t> plant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Maintanence</a:t>
            </a:r>
            <a:r>
              <a:rPr lang="cs-CZ" dirty="0" smtClean="0"/>
              <a:t> x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plant – </a:t>
            </a:r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limits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energy</a:t>
            </a:r>
            <a:r>
              <a:rPr lang="cs-CZ" dirty="0" smtClean="0"/>
              <a:t> </a:t>
            </a:r>
            <a:r>
              <a:rPr lang="cs-CZ" dirty="0" err="1" smtClean="0"/>
              <a:t>efficiency</a:t>
            </a:r>
            <a:endParaRPr lang="cs-CZ" dirty="0" smtClean="0"/>
          </a:p>
          <a:p>
            <a:r>
              <a:rPr lang="cs-CZ" dirty="0" smtClean="0"/>
              <a:t>EIA </a:t>
            </a:r>
            <a:r>
              <a:rPr lang="cs-CZ" dirty="0" err="1" smtClean="0"/>
              <a:t>participation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Micronesia</a:t>
            </a:r>
            <a:r>
              <a:rPr lang="cs-CZ" dirty="0" smtClean="0"/>
              <a:t> (</a:t>
            </a:r>
            <a:r>
              <a:rPr lang="cs-CZ" dirty="0" err="1" smtClean="0"/>
              <a:t>climate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  <p:pic>
        <p:nvPicPr>
          <p:cNvPr id="6146" name="Picture 2" descr="Výsledek obrázku pro prunéřov elektrár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04716"/>
            <a:ext cx="60007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51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Rec</a:t>
            </a:r>
            <a:r>
              <a:rPr lang="cs-CZ" b="1" dirty="0" smtClean="0"/>
              <a:t>c</a:t>
            </a:r>
            <a:r>
              <a:rPr lang="en-GB" b="1" dirty="0" err="1" smtClean="0"/>
              <a:t>omendation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Start early</a:t>
            </a:r>
          </a:p>
          <a:p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whole</a:t>
            </a:r>
            <a:r>
              <a:rPr lang="cs-CZ" dirty="0" smtClean="0"/>
              <a:t> </a:t>
            </a:r>
            <a:r>
              <a:rPr lang="cs-CZ" dirty="0" err="1" smtClean="0"/>
              <a:t>procedure</a:t>
            </a:r>
            <a:r>
              <a:rPr lang="cs-CZ" dirty="0" smtClean="0"/>
              <a:t> </a:t>
            </a:r>
            <a:r>
              <a:rPr lang="cs-CZ" dirty="0" err="1" smtClean="0"/>
              <a:t>till</a:t>
            </a:r>
            <a:r>
              <a:rPr lang="cs-CZ" dirty="0" smtClean="0"/>
              <a:t> end</a:t>
            </a:r>
          </a:p>
          <a:p>
            <a:r>
              <a:rPr lang="cs-CZ" dirty="0"/>
              <a:t>Set </a:t>
            </a:r>
            <a:r>
              <a:rPr lang="cs-CZ" dirty="0" err="1"/>
              <a:t>goals</a:t>
            </a:r>
            <a:r>
              <a:rPr lang="cs-CZ" dirty="0"/>
              <a:t> (</a:t>
            </a:r>
            <a:r>
              <a:rPr lang="cs-CZ" dirty="0" err="1"/>
              <a:t>what</a:t>
            </a:r>
            <a:r>
              <a:rPr lang="cs-CZ" dirty="0"/>
              <a:t> 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want</a:t>
            </a:r>
            <a:r>
              <a:rPr lang="cs-CZ" dirty="0"/>
              <a:t>?)</a:t>
            </a:r>
            <a:endParaRPr lang="en-GB" dirty="0"/>
          </a:p>
          <a:p>
            <a:r>
              <a:rPr lang="cs-CZ" dirty="0" err="1" smtClean="0"/>
              <a:t>Build</a:t>
            </a:r>
            <a:r>
              <a:rPr lang="cs-CZ" dirty="0" smtClean="0"/>
              <a:t> </a:t>
            </a:r>
            <a:r>
              <a:rPr lang="cs-CZ" dirty="0" err="1" smtClean="0"/>
              <a:t>coalition</a:t>
            </a:r>
            <a:r>
              <a:rPr lang="cs-CZ" dirty="0" smtClean="0"/>
              <a:t> (NGO, municipality, </a:t>
            </a:r>
            <a:r>
              <a:rPr lang="cs-CZ" dirty="0" err="1" smtClean="0"/>
              <a:t>citizens</a:t>
            </a:r>
            <a:r>
              <a:rPr lang="cs-CZ" dirty="0" smtClean="0"/>
              <a:t>)</a:t>
            </a:r>
          </a:p>
          <a:p>
            <a:r>
              <a:rPr lang="en-GB" dirty="0" smtClean="0"/>
              <a:t>Stay together</a:t>
            </a:r>
          </a:p>
          <a:p>
            <a:r>
              <a:rPr lang="cs-CZ" dirty="0" err="1" smtClean="0"/>
              <a:t>Get</a:t>
            </a:r>
            <a:r>
              <a:rPr lang="cs-CZ" dirty="0" smtClean="0"/>
              <a:t> </a:t>
            </a:r>
            <a:r>
              <a:rPr lang="cs-CZ" dirty="0" err="1" smtClean="0"/>
              <a:t>funding</a:t>
            </a:r>
            <a:endParaRPr lang="cs-CZ" dirty="0" smtClean="0"/>
          </a:p>
          <a:p>
            <a:r>
              <a:rPr lang="cs-CZ" dirty="0" smtClean="0"/>
              <a:t>Expert </a:t>
            </a:r>
            <a:r>
              <a:rPr lang="cs-CZ" dirty="0" err="1" smtClean="0"/>
              <a:t>opinions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39410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2" t="17534" r="24675" b="7228"/>
          <a:stretch/>
        </p:blipFill>
        <p:spPr bwMode="auto">
          <a:xfrm>
            <a:off x="2123728" y="1556792"/>
            <a:ext cx="4390465" cy="448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511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Main</a:t>
            </a:r>
            <a:r>
              <a:rPr lang="cs-CZ" b="1" dirty="0" smtClean="0"/>
              <a:t> </a:t>
            </a:r>
            <a:r>
              <a:rPr lang="cs-CZ" b="1" dirty="0" err="1" smtClean="0"/>
              <a:t>findings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Lack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communication</a:t>
            </a:r>
            <a:r>
              <a:rPr lang="cs-CZ" dirty="0" smtClean="0"/>
              <a:t>/</a:t>
            </a:r>
            <a:r>
              <a:rPr lang="cs-CZ" dirty="0" err="1" smtClean="0"/>
              <a:t>information</a:t>
            </a:r>
            <a:endParaRPr lang="cs-CZ" dirty="0" smtClean="0"/>
          </a:p>
          <a:p>
            <a:r>
              <a:rPr lang="cs-CZ" dirty="0" err="1" smtClean="0"/>
              <a:t>Fear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decreasing</a:t>
            </a:r>
            <a:r>
              <a:rPr lang="cs-CZ" dirty="0" smtClean="0"/>
              <a:t> </a:t>
            </a:r>
            <a:r>
              <a:rPr lang="cs-CZ" dirty="0" err="1" smtClean="0"/>
              <a:t>environment</a:t>
            </a:r>
            <a:r>
              <a:rPr lang="cs-CZ" dirty="0" smtClean="0"/>
              <a:t>/</a:t>
            </a:r>
            <a:r>
              <a:rPr lang="cs-CZ" dirty="0" err="1" smtClean="0"/>
              <a:t>characteristics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community</a:t>
            </a:r>
            <a:endParaRPr lang="cs-CZ" dirty="0" smtClean="0"/>
          </a:p>
          <a:p>
            <a:r>
              <a:rPr lang="cs-CZ" dirty="0" err="1" smtClean="0"/>
              <a:t>Right</a:t>
            </a:r>
            <a:r>
              <a:rPr lang="cs-CZ" dirty="0" smtClean="0"/>
              <a:t> to </a:t>
            </a:r>
            <a:r>
              <a:rPr lang="cs-CZ" dirty="0" err="1" smtClean="0"/>
              <a:t>participate</a:t>
            </a:r>
            <a:r>
              <a:rPr lang="cs-CZ" dirty="0"/>
              <a:t> </a:t>
            </a:r>
            <a:r>
              <a:rPr lang="cs-CZ" dirty="0" smtClean="0"/>
              <a:t>– abuse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participation</a:t>
            </a:r>
            <a:r>
              <a:rPr lang="cs-CZ" dirty="0" smtClean="0"/>
              <a:t> – </a:t>
            </a:r>
            <a:r>
              <a:rPr lang="cs-CZ" dirty="0" err="1" smtClean="0"/>
              <a:t>suggestions</a:t>
            </a:r>
            <a:r>
              <a:rPr lang="cs-CZ" dirty="0" smtClean="0"/>
              <a:t> to </a:t>
            </a:r>
            <a:r>
              <a:rPr lang="cs-CZ" dirty="0" err="1" smtClean="0"/>
              <a:t>abolish</a:t>
            </a:r>
            <a:r>
              <a:rPr lang="cs-CZ" dirty="0" smtClean="0"/>
              <a:t> </a:t>
            </a:r>
            <a:r>
              <a:rPr lang="cs-CZ" dirty="0" err="1" smtClean="0"/>
              <a:t>right</a:t>
            </a:r>
            <a:r>
              <a:rPr lang="cs-CZ" dirty="0" smtClean="0"/>
              <a:t> to </a:t>
            </a:r>
            <a:r>
              <a:rPr lang="cs-CZ" dirty="0" err="1" smtClean="0"/>
              <a:t>participate</a:t>
            </a:r>
            <a:endParaRPr lang="cs-CZ" dirty="0" smtClean="0"/>
          </a:p>
          <a:p>
            <a:r>
              <a:rPr lang="cs-CZ" dirty="0" smtClean="0"/>
              <a:t>Public </a:t>
            </a:r>
            <a:r>
              <a:rPr lang="cs-CZ" dirty="0" err="1" smtClean="0"/>
              <a:t>can</a:t>
            </a:r>
            <a:r>
              <a:rPr lang="cs-CZ" dirty="0" smtClean="0"/>
              <a:t> not </a:t>
            </a:r>
            <a:r>
              <a:rPr lang="cs-CZ" dirty="0" err="1" smtClean="0"/>
              <a:t>decide</a:t>
            </a:r>
            <a:r>
              <a:rPr lang="cs-CZ" dirty="0" smtClean="0"/>
              <a:t>, just </a:t>
            </a:r>
            <a:r>
              <a:rPr lang="cs-CZ" dirty="0" err="1" smtClean="0"/>
              <a:t>control</a:t>
            </a:r>
            <a:endParaRPr lang="cs-CZ" dirty="0" smtClean="0"/>
          </a:p>
          <a:p>
            <a:r>
              <a:rPr lang="cs-CZ" dirty="0" err="1" smtClean="0"/>
              <a:t>Longer</a:t>
            </a:r>
            <a:r>
              <a:rPr lang="cs-CZ" dirty="0" smtClean="0"/>
              <a:t> </a:t>
            </a:r>
            <a:r>
              <a:rPr lang="cs-CZ" dirty="0" err="1" smtClean="0"/>
              <a:t>procedures</a:t>
            </a:r>
            <a:r>
              <a:rPr lang="cs-CZ" dirty="0" smtClean="0"/>
              <a:t> + </a:t>
            </a:r>
            <a:r>
              <a:rPr lang="cs-CZ" dirty="0" err="1" smtClean="0"/>
              <a:t>lower</a:t>
            </a:r>
            <a:r>
              <a:rPr lang="cs-CZ" dirty="0" smtClean="0"/>
              <a:t>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growth</a:t>
            </a:r>
            <a:r>
              <a:rPr lang="cs-CZ" dirty="0" smtClean="0"/>
              <a:t> – </a:t>
            </a:r>
            <a:r>
              <a:rPr lang="cs-CZ" dirty="0" err="1" smtClean="0"/>
              <a:t>reasons</a:t>
            </a:r>
            <a:r>
              <a:rPr lang="cs-CZ" dirty="0" smtClean="0"/>
              <a:t>? </a:t>
            </a:r>
            <a:r>
              <a:rPr lang="cs-CZ" dirty="0" err="1" smtClean="0"/>
              <a:t>Slow</a:t>
            </a:r>
            <a:r>
              <a:rPr lang="cs-CZ" dirty="0" smtClean="0"/>
              <a:t> </a:t>
            </a:r>
            <a:r>
              <a:rPr lang="cs-CZ" dirty="0" err="1" smtClean="0"/>
              <a:t>courts</a:t>
            </a:r>
            <a:r>
              <a:rPr lang="cs-CZ" dirty="0" smtClean="0"/>
              <a:t>, </a:t>
            </a:r>
            <a:r>
              <a:rPr lang="cs-CZ" dirty="0" err="1" smtClean="0"/>
              <a:t>administrative</a:t>
            </a:r>
            <a:r>
              <a:rPr lang="cs-CZ" dirty="0" smtClean="0"/>
              <a:t> </a:t>
            </a:r>
            <a:r>
              <a:rPr lang="cs-CZ" dirty="0" err="1" smtClean="0"/>
              <a:t>bodies</a:t>
            </a:r>
            <a:endParaRPr lang="cs-CZ" dirty="0" smtClean="0"/>
          </a:p>
          <a:p>
            <a:r>
              <a:rPr lang="cs-CZ" dirty="0" smtClean="0"/>
              <a:t>Public – </a:t>
            </a:r>
            <a:r>
              <a:rPr lang="cs-CZ" dirty="0" err="1" smtClean="0"/>
              <a:t>experts</a:t>
            </a:r>
            <a:r>
              <a:rPr lang="cs-CZ" dirty="0" smtClean="0"/>
              <a:t> +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knowledge</a:t>
            </a:r>
            <a:r>
              <a:rPr lang="cs-CZ" dirty="0" smtClean="0"/>
              <a:t> – </a:t>
            </a:r>
            <a:r>
              <a:rPr lang="cs-CZ" dirty="0" err="1" smtClean="0"/>
              <a:t>better</a:t>
            </a:r>
            <a:r>
              <a:rPr lang="cs-CZ" dirty="0" smtClean="0"/>
              <a:t> </a:t>
            </a:r>
            <a:r>
              <a:rPr lang="cs-CZ" dirty="0" err="1" smtClean="0"/>
              <a:t>sollutions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9002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Supermarket in Park (</a:t>
            </a:r>
            <a:r>
              <a:rPr lang="cs-CZ" b="1" dirty="0" err="1" smtClean="0"/>
              <a:t>skuteč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Supermarket in park (</a:t>
            </a:r>
            <a:r>
              <a:rPr lang="cs-CZ" dirty="0" err="1" smtClean="0"/>
              <a:t>noise</a:t>
            </a:r>
            <a:r>
              <a:rPr lang="cs-CZ" dirty="0" smtClean="0"/>
              <a:t>, </a:t>
            </a:r>
            <a:r>
              <a:rPr lang="cs-CZ" dirty="0" err="1" smtClean="0"/>
              <a:t>lost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recreation</a:t>
            </a:r>
            <a:r>
              <a:rPr lang="cs-CZ" dirty="0" smtClean="0"/>
              <a:t> place)</a:t>
            </a:r>
          </a:p>
          <a:p>
            <a:r>
              <a:rPr lang="cs-CZ" dirty="0" err="1" smtClean="0"/>
              <a:t>Establish</a:t>
            </a:r>
            <a:r>
              <a:rPr lang="cs-CZ" dirty="0" smtClean="0"/>
              <a:t> NGO</a:t>
            </a:r>
          </a:p>
          <a:p>
            <a:r>
              <a:rPr lang="cs-CZ" dirty="0" err="1" smtClean="0"/>
              <a:t>Challenge</a:t>
            </a:r>
            <a:r>
              <a:rPr lang="cs-CZ" dirty="0" smtClean="0"/>
              <a:t> (</a:t>
            </a:r>
            <a:r>
              <a:rPr lang="cs-CZ" dirty="0" err="1" smtClean="0"/>
              <a:t>administrative</a:t>
            </a:r>
            <a:r>
              <a:rPr lang="cs-CZ" dirty="0" smtClean="0"/>
              <a:t>/</a:t>
            </a:r>
            <a:r>
              <a:rPr lang="cs-CZ" dirty="0" err="1" smtClean="0"/>
              <a:t>court</a:t>
            </a:r>
            <a:r>
              <a:rPr lang="cs-CZ" dirty="0" smtClean="0"/>
              <a:t>) </a:t>
            </a:r>
            <a:r>
              <a:rPr lang="cs-CZ" dirty="0" err="1" smtClean="0"/>
              <a:t>administrative</a:t>
            </a:r>
            <a:r>
              <a:rPr lang="cs-CZ" dirty="0" smtClean="0"/>
              <a:t> </a:t>
            </a:r>
            <a:r>
              <a:rPr lang="cs-CZ" dirty="0" err="1" smtClean="0"/>
              <a:t>decision</a:t>
            </a:r>
            <a:endParaRPr lang="cs-CZ" dirty="0" smtClean="0"/>
          </a:p>
          <a:p>
            <a:r>
              <a:rPr lang="cs-CZ" dirty="0" smtClean="0"/>
              <a:t>Developer start to </a:t>
            </a:r>
            <a:r>
              <a:rPr lang="cs-CZ" dirty="0" err="1" smtClean="0"/>
              <a:t>offer</a:t>
            </a:r>
            <a:r>
              <a:rPr lang="cs-CZ" dirty="0" smtClean="0"/>
              <a:t> </a:t>
            </a:r>
            <a:r>
              <a:rPr lang="cs-CZ" dirty="0" err="1" smtClean="0"/>
              <a:t>financial</a:t>
            </a:r>
            <a:r>
              <a:rPr lang="cs-CZ" dirty="0" smtClean="0"/>
              <a:t> </a:t>
            </a:r>
            <a:r>
              <a:rPr lang="cs-CZ" dirty="0" err="1" smtClean="0"/>
              <a:t>compensation</a:t>
            </a:r>
            <a:endParaRPr lang="cs-CZ" dirty="0" smtClean="0"/>
          </a:p>
          <a:p>
            <a:r>
              <a:rPr lang="cs-CZ" dirty="0" smtClean="0"/>
              <a:t>NGO </a:t>
            </a:r>
            <a:r>
              <a:rPr lang="cs-CZ" dirty="0" err="1" smtClean="0"/>
              <a:t>denied</a:t>
            </a:r>
            <a:r>
              <a:rPr lang="cs-CZ" dirty="0" smtClean="0"/>
              <a:t> </a:t>
            </a:r>
            <a:r>
              <a:rPr lang="cs-CZ" dirty="0" err="1" smtClean="0"/>
              <a:t>compensation</a:t>
            </a:r>
            <a:endParaRPr lang="cs-CZ" dirty="0" smtClean="0"/>
          </a:p>
          <a:p>
            <a:r>
              <a:rPr lang="cs-CZ" dirty="0" smtClean="0"/>
              <a:t>New developer – supermarket </a:t>
            </a:r>
            <a:r>
              <a:rPr lang="cs-CZ" dirty="0" err="1" smtClean="0"/>
              <a:t>outside</a:t>
            </a:r>
            <a:r>
              <a:rPr lang="cs-CZ" dirty="0" smtClean="0"/>
              <a:t> city (</a:t>
            </a:r>
            <a:r>
              <a:rPr lang="cs-CZ" dirty="0" err="1" smtClean="0"/>
              <a:t>better</a:t>
            </a:r>
            <a:r>
              <a:rPr lang="cs-CZ" dirty="0" smtClean="0"/>
              <a:t> </a:t>
            </a:r>
            <a:r>
              <a:rPr lang="cs-CZ" dirty="0" err="1" smtClean="0"/>
              <a:t>location</a:t>
            </a:r>
            <a:r>
              <a:rPr lang="cs-CZ" dirty="0" smtClean="0"/>
              <a:t>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6887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hazardous</a:t>
            </a:r>
            <a:r>
              <a:rPr lang="cs-CZ" b="1" dirty="0"/>
              <a:t> </a:t>
            </a:r>
            <a:r>
              <a:rPr lang="cs-CZ" b="1" dirty="0" err="1"/>
              <a:t>waste</a:t>
            </a:r>
            <a:r>
              <a:rPr lang="cs-CZ" b="1" dirty="0"/>
              <a:t> </a:t>
            </a:r>
            <a:r>
              <a:rPr lang="cs-CZ" b="1" dirty="0" err="1"/>
              <a:t>incineration</a:t>
            </a:r>
            <a:r>
              <a:rPr lang="cs-CZ" b="1" dirty="0"/>
              <a:t> plant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3933056"/>
            <a:ext cx="3657600" cy="243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39552" y="1600200"/>
            <a:ext cx="7388296" cy="4572000"/>
          </a:xfrm>
        </p:spPr>
        <p:txBody>
          <a:bodyPr/>
          <a:lstStyle/>
          <a:p>
            <a:r>
              <a:rPr lang="cs-CZ" dirty="0" err="1" smtClean="0"/>
              <a:t>Renovation</a:t>
            </a:r>
            <a:endParaRPr lang="cs-CZ" dirty="0" smtClean="0"/>
          </a:p>
          <a:p>
            <a:r>
              <a:rPr lang="cs-CZ" dirty="0" err="1" smtClean="0"/>
              <a:t>Since</a:t>
            </a:r>
            <a:r>
              <a:rPr lang="cs-CZ" dirty="0" smtClean="0"/>
              <a:t> 2006 </a:t>
            </a:r>
            <a:r>
              <a:rPr lang="cs-CZ" dirty="0" err="1" smtClean="0"/>
              <a:t>still</a:t>
            </a:r>
            <a:r>
              <a:rPr lang="cs-CZ" dirty="0" smtClean="0"/>
              <a:t> not </a:t>
            </a:r>
            <a:r>
              <a:rPr lang="cs-CZ" dirty="0" err="1" smtClean="0"/>
              <a:t>finished</a:t>
            </a:r>
            <a:endParaRPr lang="cs-CZ" dirty="0" smtClean="0"/>
          </a:p>
          <a:p>
            <a:r>
              <a:rPr lang="cs-CZ" dirty="0" err="1" smtClean="0"/>
              <a:t>Petition</a:t>
            </a:r>
            <a:r>
              <a:rPr lang="cs-CZ" dirty="0" smtClean="0"/>
              <a:t> (</a:t>
            </a:r>
            <a:r>
              <a:rPr lang="cs-CZ" dirty="0" err="1" smtClean="0"/>
              <a:t>almost</a:t>
            </a:r>
            <a:r>
              <a:rPr lang="cs-CZ" dirty="0" smtClean="0"/>
              <a:t> 50.000 </a:t>
            </a:r>
            <a:r>
              <a:rPr lang="cs-CZ" dirty="0" err="1" smtClean="0"/>
              <a:t>signatures</a:t>
            </a:r>
            <a:r>
              <a:rPr lang="cs-CZ" dirty="0" smtClean="0"/>
              <a:t>)</a:t>
            </a:r>
          </a:p>
          <a:p>
            <a:r>
              <a:rPr lang="cs-CZ" dirty="0" smtClean="0"/>
              <a:t>EIA more </a:t>
            </a:r>
            <a:r>
              <a:rPr lang="cs-CZ" dirty="0" err="1" smtClean="0"/>
              <a:t>than</a:t>
            </a:r>
            <a:r>
              <a:rPr lang="cs-CZ" dirty="0" smtClean="0"/>
              <a:t> 5000 (public </a:t>
            </a:r>
            <a:r>
              <a:rPr lang="cs-CZ" dirty="0" err="1" smtClean="0"/>
              <a:t>hearing</a:t>
            </a:r>
            <a:r>
              <a:rPr lang="cs-CZ" dirty="0" smtClean="0"/>
              <a:t>)</a:t>
            </a:r>
          </a:p>
          <a:p>
            <a:r>
              <a:rPr lang="cs-CZ" dirty="0" smtClean="0"/>
              <a:t>Developer </a:t>
            </a:r>
            <a:r>
              <a:rPr lang="cs-CZ" dirty="0" err="1" smtClean="0"/>
              <a:t>offer</a:t>
            </a:r>
            <a:r>
              <a:rPr lang="cs-CZ" dirty="0" smtClean="0"/>
              <a:t> to </a:t>
            </a:r>
            <a:r>
              <a:rPr lang="cs-CZ" dirty="0" err="1" smtClean="0"/>
              <a:t>sell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to </a:t>
            </a:r>
            <a:r>
              <a:rPr lang="cs-CZ" dirty="0" err="1" smtClean="0"/>
              <a:t>regional</a:t>
            </a:r>
            <a:r>
              <a:rPr lang="cs-CZ" dirty="0" smtClean="0"/>
              <a:t> </a:t>
            </a:r>
            <a:r>
              <a:rPr lang="cs-CZ" dirty="0" err="1" smtClean="0"/>
              <a:t>government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423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Existing</a:t>
            </a:r>
            <a:r>
              <a:rPr lang="cs-CZ" b="1" dirty="0" smtClean="0"/>
              <a:t> </a:t>
            </a:r>
            <a:r>
              <a:rPr lang="cs-CZ" b="1" dirty="0" err="1" smtClean="0"/>
              <a:t>factory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Existing</a:t>
            </a:r>
            <a:r>
              <a:rPr lang="cs-CZ" dirty="0" smtClean="0"/>
              <a:t> </a:t>
            </a:r>
            <a:r>
              <a:rPr lang="cs-CZ" dirty="0" err="1" smtClean="0"/>
              <a:t>factory</a:t>
            </a:r>
            <a:r>
              <a:rPr lang="cs-CZ" dirty="0" smtClean="0"/>
              <a:t> – </a:t>
            </a:r>
            <a:r>
              <a:rPr lang="cs-CZ" dirty="0" err="1" smtClean="0"/>
              <a:t>health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r>
              <a:rPr lang="cs-CZ" dirty="0" smtClean="0"/>
              <a:t> – no </a:t>
            </a:r>
            <a:r>
              <a:rPr lang="cs-CZ" dirty="0" err="1" smtClean="0"/>
              <a:t>information</a:t>
            </a:r>
            <a:endParaRPr lang="cs-CZ" dirty="0" smtClean="0"/>
          </a:p>
          <a:p>
            <a:r>
              <a:rPr lang="cs-CZ" dirty="0" err="1" smtClean="0"/>
              <a:t>Renovation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factory</a:t>
            </a:r>
            <a:r>
              <a:rPr lang="cs-CZ" dirty="0" smtClean="0"/>
              <a:t> - </a:t>
            </a:r>
            <a:r>
              <a:rPr lang="cs-CZ" dirty="0" err="1" smtClean="0"/>
              <a:t>new</a:t>
            </a:r>
            <a:r>
              <a:rPr lang="cs-CZ" dirty="0" smtClean="0"/>
              <a:t> EIA – </a:t>
            </a:r>
            <a:r>
              <a:rPr lang="cs-CZ" dirty="0" err="1" smtClean="0"/>
              <a:t>hunderds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citizens</a:t>
            </a:r>
            <a:r>
              <a:rPr lang="cs-CZ" dirty="0" smtClean="0"/>
              <a:t>, </a:t>
            </a:r>
            <a:r>
              <a:rPr lang="cs-CZ" dirty="0" err="1" smtClean="0"/>
              <a:t>NGOs</a:t>
            </a:r>
            <a:r>
              <a:rPr lang="cs-CZ" dirty="0" smtClean="0"/>
              <a:t> – </a:t>
            </a:r>
            <a:r>
              <a:rPr lang="cs-CZ" dirty="0" err="1" smtClean="0"/>
              <a:t>effective</a:t>
            </a:r>
            <a:r>
              <a:rPr lang="cs-CZ" dirty="0" smtClean="0"/>
              <a:t> </a:t>
            </a:r>
            <a:r>
              <a:rPr lang="cs-CZ" dirty="0" err="1" smtClean="0"/>
              <a:t>condition</a:t>
            </a:r>
            <a:r>
              <a:rPr lang="cs-CZ" dirty="0" smtClean="0"/>
              <a:t> in EIA (monitoring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emission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Controll</a:t>
            </a:r>
            <a:r>
              <a:rPr lang="cs-CZ" dirty="0" smtClean="0"/>
              <a:t> </a:t>
            </a:r>
            <a:r>
              <a:rPr lang="cs-CZ" dirty="0" err="1" smtClean="0"/>
              <a:t>fulfillment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EIA </a:t>
            </a:r>
            <a:r>
              <a:rPr lang="cs-CZ" dirty="0" err="1" smtClean="0"/>
              <a:t>conditions</a:t>
            </a:r>
            <a:r>
              <a:rPr lang="cs-CZ" dirty="0" smtClean="0"/>
              <a:t> in </a:t>
            </a:r>
            <a:r>
              <a:rPr lang="cs-CZ" dirty="0" err="1" smtClean="0"/>
              <a:t>follow</a:t>
            </a:r>
            <a:r>
              <a:rPr lang="cs-CZ" dirty="0" smtClean="0"/>
              <a:t>-up </a:t>
            </a:r>
            <a:r>
              <a:rPr lang="cs-CZ" dirty="0" err="1" smtClean="0"/>
              <a:t>procedures</a:t>
            </a:r>
            <a:endParaRPr lang="cs-CZ" dirty="0" smtClean="0"/>
          </a:p>
          <a:p>
            <a:r>
              <a:rPr lang="cs-CZ" dirty="0" err="1" smtClean="0"/>
              <a:t>Improvement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factory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3074" name="Picture 2" descr="Výsledek obrázku pro kronospan jihla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05659"/>
            <a:ext cx="1774726" cy="249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162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Supermarket </a:t>
            </a:r>
            <a:r>
              <a:rPr lang="cs-CZ" b="1" dirty="0" err="1" smtClean="0"/>
              <a:t>close</a:t>
            </a:r>
            <a:r>
              <a:rPr lang="cs-CZ" b="1" dirty="0" smtClean="0"/>
              <a:t> to </a:t>
            </a:r>
            <a:r>
              <a:rPr lang="cs-CZ" b="1" dirty="0" err="1" smtClean="0"/>
              <a:t>historic</a:t>
            </a:r>
            <a:r>
              <a:rPr lang="cs-CZ" b="1" dirty="0" smtClean="0"/>
              <a:t> city center (Jihlava)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Historical</a:t>
            </a:r>
            <a:r>
              <a:rPr lang="cs-CZ" dirty="0" smtClean="0"/>
              <a:t> city center x </a:t>
            </a:r>
            <a:r>
              <a:rPr lang="cs-CZ" dirty="0" err="1" smtClean="0"/>
              <a:t>classical</a:t>
            </a:r>
            <a:r>
              <a:rPr lang="cs-CZ" dirty="0" smtClean="0"/>
              <a:t> shopping center</a:t>
            </a:r>
          </a:p>
          <a:p>
            <a:r>
              <a:rPr lang="cs-CZ" dirty="0" err="1" smtClean="0"/>
              <a:t>Hunderds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citizens</a:t>
            </a:r>
            <a:r>
              <a:rPr lang="cs-CZ" dirty="0" smtClean="0"/>
              <a:t>, </a:t>
            </a:r>
            <a:r>
              <a:rPr lang="cs-CZ" dirty="0" err="1" smtClean="0"/>
              <a:t>NGOs</a:t>
            </a:r>
            <a:r>
              <a:rPr lang="cs-CZ" dirty="0" smtClean="0"/>
              <a:t>, </a:t>
            </a:r>
            <a:r>
              <a:rPr lang="cs-CZ" dirty="0" err="1" smtClean="0"/>
              <a:t>petitions</a:t>
            </a:r>
            <a:endParaRPr lang="cs-CZ" dirty="0" smtClean="0"/>
          </a:p>
          <a:p>
            <a:r>
              <a:rPr lang="cs-CZ" dirty="0" smtClean="0"/>
              <a:t>Lot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conditions</a:t>
            </a:r>
            <a:r>
              <a:rPr lang="cs-CZ" dirty="0" smtClean="0"/>
              <a:t> (park, </a:t>
            </a:r>
            <a:r>
              <a:rPr lang="cs-CZ" dirty="0" err="1" smtClean="0"/>
              <a:t>river</a:t>
            </a:r>
            <a:r>
              <a:rPr lang="cs-CZ" dirty="0" smtClean="0"/>
              <a:t>,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trails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Conditions</a:t>
            </a:r>
            <a:r>
              <a:rPr lang="cs-CZ" dirty="0" smtClean="0"/>
              <a:t> </a:t>
            </a:r>
            <a:r>
              <a:rPr lang="cs-CZ" dirty="0" err="1" smtClean="0"/>
              <a:t>changed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building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shopping center</a:t>
            </a:r>
            <a:endParaRPr lang="cs-CZ" dirty="0"/>
          </a:p>
        </p:txBody>
      </p:sp>
      <p:sp>
        <p:nvSpPr>
          <p:cNvPr id="4" name="AutoShape 2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Výsledek obrázku pro city park jihlav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 descr="Výsledek obrázku pro city park jihlav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73016"/>
            <a:ext cx="3672408" cy="275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910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Housing</a:t>
            </a:r>
            <a:r>
              <a:rPr lang="cs-CZ" b="1" dirty="0" smtClean="0"/>
              <a:t> </a:t>
            </a:r>
            <a:r>
              <a:rPr lang="cs-CZ" b="1" dirty="0" err="1" smtClean="0"/>
              <a:t>instead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park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Developer – </a:t>
            </a:r>
            <a:r>
              <a:rPr lang="cs-CZ" dirty="0" err="1" smtClean="0"/>
              <a:t>build</a:t>
            </a:r>
            <a:r>
              <a:rPr lang="cs-CZ" dirty="0" smtClean="0"/>
              <a:t> in </a:t>
            </a:r>
            <a:r>
              <a:rPr lang="cs-CZ" dirty="0" err="1" smtClean="0"/>
              <a:t>traditional</a:t>
            </a:r>
            <a:r>
              <a:rPr lang="cs-CZ" dirty="0" smtClean="0"/>
              <a:t> </a:t>
            </a:r>
            <a:r>
              <a:rPr lang="cs-CZ" dirty="0" err="1" smtClean="0"/>
              <a:t>historical</a:t>
            </a:r>
            <a:r>
              <a:rPr lang="cs-CZ" dirty="0" smtClean="0"/>
              <a:t> park in Prague (Kotlářka)</a:t>
            </a:r>
          </a:p>
          <a:p>
            <a:r>
              <a:rPr lang="cs-CZ" dirty="0" err="1" smtClean="0"/>
              <a:t>Agreement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NGO + municipality + developer</a:t>
            </a:r>
          </a:p>
          <a:p>
            <a:pPr lvl="1"/>
            <a:r>
              <a:rPr lang="cs-CZ" dirty="0"/>
              <a:t>Public park</a:t>
            </a:r>
          </a:p>
          <a:p>
            <a:pPr lvl="1"/>
            <a:r>
              <a:rPr lang="cs-CZ" dirty="0" err="1"/>
              <a:t>Housing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close</a:t>
            </a:r>
            <a:r>
              <a:rPr lang="cs-CZ" dirty="0"/>
              <a:t> to park (not </a:t>
            </a:r>
            <a:r>
              <a:rPr lang="cs-CZ" dirty="0" err="1"/>
              <a:t>inside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No </a:t>
            </a:r>
            <a:r>
              <a:rPr lang="cs-CZ" dirty="0" err="1"/>
              <a:t>challenges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public </a:t>
            </a:r>
          </a:p>
          <a:p>
            <a:pPr lvl="1"/>
            <a:r>
              <a:rPr lang="cs-CZ" dirty="0" err="1"/>
              <a:t>Breach</a:t>
            </a:r>
            <a:r>
              <a:rPr lang="cs-CZ" dirty="0"/>
              <a:t> by developer (</a:t>
            </a:r>
            <a:r>
              <a:rPr lang="cs-CZ" dirty="0" err="1"/>
              <a:t>gardens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houses</a:t>
            </a:r>
            <a:r>
              <a:rPr lang="cs-CZ" dirty="0"/>
              <a:t> in park), municipality (no care </a:t>
            </a:r>
            <a:r>
              <a:rPr lang="cs-CZ" dirty="0" err="1"/>
              <a:t>about</a:t>
            </a:r>
            <a:r>
              <a:rPr lang="cs-CZ" dirty="0"/>
              <a:t> public park)</a:t>
            </a:r>
          </a:p>
          <a:p>
            <a:r>
              <a:rPr lang="cs-CZ" dirty="0" err="1" smtClean="0"/>
              <a:t>Activities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NGO</a:t>
            </a:r>
          </a:p>
          <a:p>
            <a:pPr lvl="1"/>
            <a:r>
              <a:rPr lang="cs-CZ" dirty="0" err="1" smtClean="0"/>
              <a:t>Experts</a:t>
            </a:r>
            <a:r>
              <a:rPr lang="cs-CZ" dirty="0" smtClean="0"/>
              <a:t> </a:t>
            </a:r>
            <a:r>
              <a:rPr lang="cs-CZ" dirty="0" err="1" smtClean="0"/>
              <a:t>opinions</a:t>
            </a:r>
            <a:r>
              <a:rPr lang="cs-CZ" dirty="0" smtClean="0"/>
              <a:t> (</a:t>
            </a:r>
            <a:r>
              <a:rPr lang="cs-CZ" dirty="0" err="1" smtClean="0"/>
              <a:t>ecological</a:t>
            </a:r>
            <a:r>
              <a:rPr lang="cs-CZ" dirty="0" smtClean="0"/>
              <a:t> status </a:t>
            </a:r>
            <a:r>
              <a:rPr lang="cs-CZ" dirty="0" err="1" smtClean="0"/>
              <a:t>of</a:t>
            </a:r>
            <a:r>
              <a:rPr lang="cs-CZ" dirty="0" smtClean="0"/>
              <a:t> park)</a:t>
            </a:r>
          </a:p>
          <a:p>
            <a:pPr lvl="1"/>
            <a:r>
              <a:rPr lang="cs-CZ" dirty="0" err="1" smtClean="0"/>
              <a:t>Increase</a:t>
            </a:r>
            <a:r>
              <a:rPr lang="cs-CZ" dirty="0" smtClean="0"/>
              <a:t> </a:t>
            </a:r>
            <a:r>
              <a:rPr lang="cs-CZ" dirty="0" err="1" smtClean="0"/>
              <a:t>knowledge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house </a:t>
            </a:r>
            <a:r>
              <a:rPr lang="cs-CZ" dirty="0" err="1" smtClean="0"/>
              <a:t>owners</a:t>
            </a:r>
            <a:r>
              <a:rPr lang="cs-CZ" dirty="0" smtClean="0"/>
              <a:t> (not to </a:t>
            </a:r>
            <a:r>
              <a:rPr lang="cs-CZ" dirty="0" err="1" smtClean="0"/>
              <a:t>damage</a:t>
            </a:r>
            <a:r>
              <a:rPr lang="cs-CZ" dirty="0" smtClean="0"/>
              <a:t> park)</a:t>
            </a:r>
          </a:p>
          <a:p>
            <a:pPr lvl="1"/>
            <a:r>
              <a:rPr lang="cs-CZ" dirty="0" err="1" smtClean="0"/>
              <a:t>Challenge</a:t>
            </a:r>
            <a:r>
              <a:rPr lang="cs-CZ" dirty="0" smtClean="0"/>
              <a:t> </a:t>
            </a:r>
            <a:r>
              <a:rPr lang="cs-CZ" dirty="0" err="1" smtClean="0"/>
              <a:t>administrative</a:t>
            </a:r>
            <a:r>
              <a:rPr lang="cs-CZ" dirty="0" smtClean="0"/>
              <a:t> </a:t>
            </a:r>
            <a:r>
              <a:rPr lang="cs-CZ" dirty="0" err="1" smtClean="0"/>
              <a:t>decisions</a:t>
            </a:r>
            <a:endParaRPr lang="cs-CZ" dirty="0" smtClean="0"/>
          </a:p>
          <a:p>
            <a:pPr lvl="1"/>
            <a:r>
              <a:rPr lang="cs-CZ" dirty="0" err="1" smtClean="0"/>
              <a:t>Take</a:t>
            </a:r>
            <a:r>
              <a:rPr lang="cs-CZ" dirty="0" smtClean="0"/>
              <a:t> care </a:t>
            </a:r>
            <a:r>
              <a:rPr lang="cs-CZ" dirty="0" err="1" smtClean="0"/>
              <a:t>of</a:t>
            </a:r>
            <a:r>
              <a:rPr lang="cs-CZ" dirty="0" smtClean="0"/>
              <a:t> public park</a:t>
            </a:r>
          </a:p>
        </p:txBody>
      </p:sp>
    </p:spTree>
    <p:extLst>
      <p:ext uri="{BB962C8B-B14F-4D97-AF65-F5344CB8AC3E}">
        <p14:creationId xmlns:p14="http://schemas.microsoft.com/office/powerpoint/2010/main" val="1289414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Factory</a:t>
            </a:r>
            <a:r>
              <a:rPr lang="cs-CZ" b="1" dirty="0" smtClean="0"/>
              <a:t> in city (Úvaly u Prahy)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Noise</a:t>
            </a:r>
            <a:r>
              <a:rPr lang="cs-CZ" dirty="0" smtClean="0"/>
              <a:t>, </a:t>
            </a:r>
            <a:r>
              <a:rPr lang="cs-CZ" dirty="0" err="1" smtClean="0"/>
              <a:t>vibration</a:t>
            </a:r>
            <a:r>
              <a:rPr lang="cs-CZ" dirty="0" smtClean="0"/>
              <a:t> </a:t>
            </a:r>
            <a:r>
              <a:rPr lang="cs-CZ" dirty="0" err="1" smtClean="0"/>
              <a:t>whole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/night</a:t>
            </a:r>
          </a:p>
          <a:p>
            <a:r>
              <a:rPr lang="cs-CZ" dirty="0" err="1" smtClean="0"/>
              <a:t>Close</a:t>
            </a:r>
            <a:r>
              <a:rPr lang="cs-CZ" dirty="0" smtClean="0"/>
              <a:t> to </a:t>
            </a:r>
            <a:r>
              <a:rPr lang="cs-CZ" dirty="0" err="1" smtClean="0"/>
              <a:t>housing</a:t>
            </a:r>
            <a:endParaRPr lang="cs-CZ" dirty="0" smtClean="0"/>
          </a:p>
          <a:p>
            <a:r>
              <a:rPr lang="cs-CZ" dirty="0" smtClean="0"/>
              <a:t>No EIA, no </a:t>
            </a:r>
            <a:r>
              <a:rPr lang="cs-CZ" dirty="0" err="1" smtClean="0"/>
              <a:t>information</a:t>
            </a:r>
            <a:r>
              <a:rPr lang="cs-CZ" dirty="0" smtClean="0"/>
              <a:t> to public – do not </a:t>
            </a:r>
            <a:r>
              <a:rPr lang="cs-CZ" dirty="0" err="1" smtClean="0"/>
              <a:t>participate</a:t>
            </a:r>
            <a:r>
              <a:rPr lang="cs-CZ" dirty="0" smtClean="0"/>
              <a:t> (</a:t>
            </a:r>
            <a:r>
              <a:rPr lang="cs-CZ" dirty="0" err="1" smtClean="0"/>
              <a:t>building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factory</a:t>
            </a:r>
            <a:r>
              <a:rPr lang="cs-CZ" dirty="0" smtClean="0"/>
              <a:t> and </a:t>
            </a:r>
            <a:r>
              <a:rPr lang="cs-CZ" dirty="0" err="1" smtClean="0"/>
              <a:t>housing</a:t>
            </a:r>
            <a:r>
              <a:rPr lang="cs-CZ" dirty="0" smtClean="0"/>
              <a:t> in </a:t>
            </a:r>
            <a:r>
              <a:rPr lang="cs-CZ" dirty="0" err="1" smtClean="0"/>
              <a:t>same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)</a:t>
            </a:r>
          </a:p>
          <a:p>
            <a:r>
              <a:rPr lang="cs-CZ" dirty="0" smtClean="0"/>
              <a:t>No </a:t>
            </a:r>
            <a:r>
              <a:rPr lang="cs-CZ" dirty="0" err="1" smtClean="0"/>
              <a:t>successful</a:t>
            </a:r>
            <a:r>
              <a:rPr lang="cs-CZ" dirty="0" smtClean="0"/>
              <a:t> </a:t>
            </a:r>
            <a:r>
              <a:rPr lang="cs-CZ" dirty="0" err="1" smtClean="0"/>
              <a:t>challenge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administrative</a:t>
            </a:r>
            <a:r>
              <a:rPr lang="cs-CZ" dirty="0" smtClean="0"/>
              <a:t> </a:t>
            </a:r>
            <a:r>
              <a:rPr lang="cs-CZ" dirty="0" err="1" smtClean="0"/>
              <a:t>act</a:t>
            </a:r>
            <a:endParaRPr lang="cs-CZ" dirty="0" smtClean="0"/>
          </a:p>
          <a:p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success</a:t>
            </a:r>
            <a:r>
              <a:rPr lang="cs-CZ" dirty="0" smtClean="0"/>
              <a:t> – not make </a:t>
            </a:r>
            <a:r>
              <a:rPr lang="cs-CZ" dirty="0" err="1" smtClean="0"/>
              <a:t>bigger</a:t>
            </a:r>
            <a:endParaRPr lang="cs-CZ" dirty="0" smtClean="0"/>
          </a:p>
        </p:txBody>
      </p:sp>
      <p:pic>
        <p:nvPicPr>
          <p:cNvPr id="5122" name="Picture 2" descr="Výsledek obrázku pro továrna úvaly u pra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869160"/>
            <a:ext cx="2741712" cy="178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920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125</TotalTime>
  <Words>412</Words>
  <Application>Microsoft Office PowerPoint</Application>
  <PresentationFormat>Předvádění na obrazovce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Arkýř</vt:lpstr>
      <vt:lpstr>Public participation  Case studies</vt:lpstr>
      <vt:lpstr>Prezentace aplikace PowerPoint</vt:lpstr>
      <vt:lpstr>Main findings</vt:lpstr>
      <vt:lpstr>Supermarket in Park (skuteč)</vt:lpstr>
      <vt:lpstr>hazardous waste incineration plant</vt:lpstr>
      <vt:lpstr>Existing factory</vt:lpstr>
      <vt:lpstr>Supermarket close to historic city center (Jihlava)</vt:lpstr>
      <vt:lpstr>Housing instead of park</vt:lpstr>
      <vt:lpstr>Factory in city (Úvaly u Prahy)</vt:lpstr>
      <vt:lpstr>Coal power plant</vt:lpstr>
      <vt:lpstr>Reccomendation</vt:lpstr>
    </vt:vector>
  </TitlesOfParts>
  <Company>Univerzita Karlova v Praze, Právnická Fakulta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participation  Case studies</dc:title>
  <dc:creator>User</dc:creator>
  <cp:lastModifiedBy>User</cp:lastModifiedBy>
  <cp:revision>8</cp:revision>
  <dcterms:created xsi:type="dcterms:W3CDTF">2016-09-28T08:08:19Z</dcterms:created>
  <dcterms:modified xsi:type="dcterms:W3CDTF">2016-09-29T06:26:04Z</dcterms:modified>
</cp:coreProperties>
</file>