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2"/>
  </p:notesMasterIdLst>
  <p:sldIdLst>
    <p:sldId id="258" r:id="rId2"/>
    <p:sldId id="282" r:id="rId3"/>
    <p:sldId id="283" r:id="rId4"/>
    <p:sldId id="286" r:id="rId5"/>
    <p:sldId id="259" r:id="rId6"/>
    <p:sldId id="285" r:id="rId7"/>
    <p:sldId id="289" r:id="rId8"/>
    <p:sldId id="290" r:id="rId9"/>
    <p:sldId id="287" r:id="rId10"/>
    <p:sldId id="298" r:id="rId11"/>
    <p:sldId id="288" r:id="rId12"/>
    <p:sldId id="291" r:id="rId13"/>
    <p:sldId id="292" r:id="rId14"/>
    <p:sldId id="296" r:id="rId15"/>
    <p:sldId id="295" r:id="rId16"/>
    <p:sldId id="294" r:id="rId17"/>
    <p:sldId id="297" r:id="rId18"/>
    <p:sldId id="299" r:id="rId19"/>
    <p:sldId id="293" r:id="rId20"/>
    <p:sldId id="26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843B"/>
    <a:srgbClr val="FA6F1A"/>
    <a:srgbClr val="FD7639"/>
    <a:srgbClr val="FF5943"/>
    <a:srgbClr val="FF5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668"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 Id="rId4" Type="http://schemas.openxmlformats.org/officeDocument/2006/relationships/image" Target="../media/image19.jpg"/></Relationships>
</file>

<file path=ppt/diagrams/_rels/data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eg"/></Relationships>
</file>

<file path=ppt/diagrams/_rels/data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image" Target="../media/image24.jpeg"/><Relationship Id="rId4" Type="http://schemas.openxmlformats.org/officeDocument/2006/relationships/image" Target="../media/image2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9.jpg"/><Relationship Id="rId4" Type="http://schemas.openxmlformats.org/officeDocument/2006/relationships/image" Target="../media/image18.jpg"/></Relationships>
</file>

<file path=ppt/diagrams/_rels/drawing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image" Target="../media/image24.jpeg"/><Relationship Id="rId4"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FDEE8-0FE5-4BD0-B124-B8D726844A9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B8B287BA-3844-4E73-9B5C-D213A9794DF5}">
      <dgm:prSet phldrT="[Text]"/>
      <dgm:spPr/>
      <dgm:t>
        <a:bodyPr/>
        <a:lstStyle/>
        <a:p>
          <a:r>
            <a:rPr lang="cs-CZ" b="1" smtClean="0">
              <a:latin typeface="Calibri" panose="020F0502020204030204" pitchFamily="34" charset="0"/>
              <a:cs typeface="Calibri" panose="020F0502020204030204" pitchFamily="34" charset="0"/>
            </a:rPr>
            <a:t>integrated permit</a:t>
          </a:r>
          <a:endParaRPr lang="en-GB" b="1">
            <a:latin typeface="Calibri" panose="020F0502020204030204" pitchFamily="34" charset="0"/>
            <a:cs typeface="Calibri" panose="020F0502020204030204" pitchFamily="34" charset="0"/>
          </a:endParaRPr>
        </a:p>
      </dgm:t>
    </dgm:pt>
    <dgm:pt modelId="{93076AF1-A3FF-4C3B-951D-71ECDD52A836}" type="parTrans" cxnId="{922FA2F1-EFB1-41A2-979B-D3EC9ADF1538}">
      <dgm:prSet/>
      <dgm:spPr/>
      <dgm:t>
        <a:bodyPr/>
        <a:lstStyle/>
        <a:p>
          <a:endParaRPr lang="en-GB"/>
        </a:p>
      </dgm:t>
    </dgm:pt>
    <dgm:pt modelId="{C9193388-5063-40BC-81F1-91DE6FA86509}" type="sibTrans" cxnId="{922FA2F1-EFB1-41A2-979B-D3EC9ADF1538}">
      <dgm:prSet/>
      <dgm:spPr/>
      <dgm:t>
        <a:bodyPr/>
        <a:lstStyle/>
        <a:p>
          <a:endParaRPr lang="en-GB"/>
        </a:p>
      </dgm:t>
    </dgm:pt>
    <dgm:pt modelId="{7F6B167C-14C3-408E-A841-DC15EE765FC2}">
      <dgm:prSet phldrT="[Text]"/>
      <dgm:spPr/>
      <dgm:t>
        <a:bodyPr/>
        <a:lstStyle/>
        <a:p>
          <a:r>
            <a:rPr lang="cs-CZ" smtClean="0">
              <a:latin typeface="Calibri" panose="020F0502020204030204" pitchFamily="34" charset="0"/>
              <a:cs typeface="Calibri" panose="020F0502020204030204" pitchFamily="34" charset="0"/>
            </a:rPr>
            <a:t>water</a:t>
          </a:r>
          <a:endParaRPr lang="en-GB">
            <a:latin typeface="Calibri" panose="020F0502020204030204" pitchFamily="34" charset="0"/>
            <a:cs typeface="Calibri" panose="020F0502020204030204" pitchFamily="34" charset="0"/>
          </a:endParaRPr>
        </a:p>
      </dgm:t>
    </dgm:pt>
    <dgm:pt modelId="{AD8A9E66-65AF-4533-95AA-A3B5A99629B8}" type="parTrans" cxnId="{D04FF29A-8865-4D02-B6E9-1F0053E3B6B5}">
      <dgm:prSet/>
      <dgm:spPr/>
      <dgm:t>
        <a:bodyPr/>
        <a:lstStyle/>
        <a:p>
          <a:endParaRPr lang="en-GB">
            <a:latin typeface="Calibri" panose="020F0502020204030204" pitchFamily="34" charset="0"/>
            <a:cs typeface="Calibri" panose="020F0502020204030204" pitchFamily="34" charset="0"/>
          </a:endParaRPr>
        </a:p>
      </dgm:t>
    </dgm:pt>
    <dgm:pt modelId="{E8998349-B6C1-4291-8694-272241D6BEAE}" type="sibTrans" cxnId="{D04FF29A-8865-4D02-B6E9-1F0053E3B6B5}">
      <dgm:prSet/>
      <dgm:spPr/>
      <dgm:t>
        <a:bodyPr/>
        <a:lstStyle/>
        <a:p>
          <a:endParaRPr lang="en-GB"/>
        </a:p>
      </dgm:t>
    </dgm:pt>
    <dgm:pt modelId="{BB45309F-77F6-4024-9B09-A41E377BC2F5}">
      <dgm:prSet phldrT="[Text]"/>
      <dgm:spPr/>
      <dgm:t>
        <a:bodyPr/>
        <a:lstStyle/>
        <a:p>
          <a:r>
            <a:rPr lang="cs-CZ" smtClean="0">
              <a:latin typeface="Calibri" panose="020F0502020204030204" pitchFamily="34" charset="0"/>
              <a:cs typeface="Calibri" panose="020F0502020204030204" pitchFamily="34" charset="0"/>
            </a:rPr>
            <a:t>air</a:t>
          </a:r>
          <a:endParaRPr lang="en-GB">
            <a:latin typeface="Calibri" panose="020F0502020204030204" pitchFamily="34" charset="0"/>
            <a:cs typeface="Calibri" panose="020F0502020204030204" pitchFamily="34" charset="0"/>
          </a:endParaRPr>
        </a:p>
      </dgm:t>
    </dgm:pt>
    <dgm:pt modelId="{9DEC09B1-54CD-443A-89B6-22CB4366E382}" type="parTrans" cxnId="{F0F31A59-BA5D-4F80-B605-EF84877FD19C}">
      <dgm:prSet/>
      <dgm:spPr/>
      <dgm:t>
        <a:bodyPr/>
        <a:lstStyle/>
        <a:p>
          <a:endParaRPr lang="en-GB">
            <a:latin typeface="Calibri" panose="020F0502020204030204" pitchFamily="34" charset="0"/>
            <a:cs typeface="Calibri" panose="020F0502020204030204" pitchFamily="34" charset="0"/>
          </a:endParaRPr>
        </a:p>
      </dgm:t>
    </dgm:pt>
    <dgm:pt modelId="{D36AC25A-45FB-4698-BC27-C462D0745914}" type="sibTrans" cxnId="{F0F31A59-BA5D-4F80-B605-EF84877FD19C}">
      <dgm:prSet/>
      <dgm:spPr/>
      <dgm:t>
        <a:bodyPr/>
        <a:lstStyle/>
        <a:p>
          <a:endParaRPr lang="en-GB"/>
        </a:p>
      </dgm:t>
    </dgm:pt>
    <dgm:pt modelId="{98428431-8FB1-43AD-A550-09EC2C41F1B4}">
      <dgm:prSet phldrT="[Text]"/>
      <dgm:spPr/>
      <dgm:t>
        <a:bodyPr/>
        <a:lstStyle/>
        <a:p>
          <a:r>
            <a:rPr lang="cs-CZ" smtClean="0">
              <a:latin typeface="Calibri" panose="020F0502020204030204" pitchFamily="34" charset="0"/>
              <a:cs typeface="Calibri" panose="020F0502020204030204" pitchFamily="34" charset="0"/>
            </a:rPr>
            <a:t>soil</a:t>
          </a:r>
          <a:endParaRPr lang="en-GB">
            <a:latin typeface="Calibri" panose="020F0502020204030204" pitchFamily="34" charset="0"/>
            <a:cs typeface="Calibri" panose="020F0502020204030204" pitchFamily="34" charset="0"/>
          </a:endParaRPr>
        </a:p>
      </dgm:t>
    </dgm:pt>
    <dgm:pt modelId="{A15D3FD2-6F4D-4F82-A3EA-69F1980287D5}" type="parTrans" cxnId="{296B3ACC-5216-4125-AB9B-66C66648B453}">
      <dgm:prSet/>
      <dgm:spPr/>
      <dgm:t>
        <a:bodyPr/>
        <a:lstStyle/>
        <a:p>
          <a:endParaRPr lang="en-GB">
            <a:latin typeface="Calibri" panose="020F0502020204030204" pitchFamily="34" charset="0"/>
            <a:cs typeface="Calibri" panose="020F0502020204030204" pitchFamily="34" charset="0"/>
          </a:endParaRPr>
        </a:p>
      </dgm:t>
    </dgm:pt>
    <dgm:pt modelId="{A22ED572-CB32-40BF-9D0D-F06686FDAA4D}" type="sibTrans" cxnId="{296B3ACC-5216-4125-AB9B-66C66648B453}">
      <dgm:prSet/>
      <dgm:spPr/>
      <dgm:t>
        <a:bodyPr/>
        <a:lstStyle/>
        <a:p>
          <a:endParaRPr lang="en-GB"/>
        </a:p>
      </dgm:t>
    </dgm:pt>
    <dgm:pt modelId="{0969DD81-A94B-47EC-836B-863CC55B333C}">
      <dgm:prSet phldrT="[Text]"/>
      <dgm:spPr/>
      <dgm:t>
        <a:bodyPr/>
        <a:lstStyle/>
        <a:p>
          <a:r>
            <a:rPr lang="cs-CZ" smtClean="0">
              <a:latin typeface="Calibri" panose="020F0502020204030204" pitchFamily="34" charset="0"/>
              <a:cs typeface="Calibri" panose="020F0502020204030204" pitchFamily="34" charset="0"/>
            </a:rPr>
            <a:t>nature</a:t>
          </a:r>
          <a:endParaRPr lang="en-GB">
            <a:latin typeface="Calibri" panose="020F0502020204030204" pitchFamily="34" charset="0"/>
            <a:cs typeface="Calibri" panose="020F0502020204030204" pitchFamily="34" charset="0"/>
          </a:endParaRPr>
        </a:p>
      </dgm:t>
    </dgm:pt>
    <dgm:pt modelId="{75FA4A8C-FF1F-41AB-A422-711AED6F98D3}" type="parTrans" cxnId="{D408C74B-E02F-4D45-9B18-35056F964084}">
      <dgm:prSet/>
      <dgm:spPr/>
      <dgm:t>
        <a:bodyPr/>
        <a:lstStyle/>
        <a:p>
          <a:endParaRPr lang="en-GB"/>
        </a:p>
      </dgm:t>
    </dgm:pt>
    <dgm:pt modelId="{17A60404-6F13-4D6B-AB01-AAF17A35F31D}" type="sibTrans" cxnId="{D408C74B-E02F-4D45-9B18-35056F964084}">
      <dgm:prSet/>
      <dgm:spPr/>
      <dgm:t>
        <a:bodyPr/>
        <a:lstStyle/>
        <a:p>
          <a:endParaRPr lang="en-GB"/>
        </a:p>
      </dgm:t>
    </dgm:pt>
    <dgm:pt modelId="{3849C707-44AD-429A-BB73-B4E32CD69A86}">
      <dgm:prSet phldrT="[Text]"/>
      <dgm:spPr/>
      <dgm:t>
        <a:bodyPr/>
        <a:lstStyle/>
        <a:p>
          <a:r>
            <a:rPr lang="cs-CZ" smtClean="0">
              <a:latin typeface="Calibri" panose="020F0502020204030204" pitchFamily="34" charset="0"/>
              <a:cs typeface="Calibri" panose="020F0502020204030204" pitchFamily="34" charset="0"/>
            </a:rPr>
            <a:t>waste</a:t>
          </a:r>
          <a:endParaRPr lang="en-GB">
            <a:latin typeface="Calibri" panose="020F0502020204030204" pitchFamily="34" charset="0"/>
            <a:cs typeface="Calibri" panose="020F0502020204030204" pitchFamily="34" charset="0"/>
          </a:endParaRPr>
        </a:p>
      </dgm:t>
    </dgm:pt>
    <dgm:pt modelId="{1EF8BDAC-90C5-4FB1-8D42-A93D39815DEB}" type="parTrans" cxnId="{08BDFA03-A5C3-4232-90C6-1F6F058280BA}">
      <dgm:prSet/>
      <dgm:spPr/>
      <dgm:t>
        <a:bodyPr/>
        <a:lstStyle/>
        <a:p>
          <a:endParaRPr lang="en-GB"/>
        </a:p>
      </dgm:t>
    </dgm:pt>
    <dgm:pt modelId="{B86B9937-7DF3-483F-8FBF-B9626D72FCC4}" type="sibTrans" cxnId="{08BDFA03-A5C3-4232-90C6-1F6F058280BA}">
      <dgm:prSet/>
      <dgm:spPr/>
      <dgm:t>
        <a:bodyPr/>
        <a:lstStyle/>
        <a:p>
          <a:endParaRPr lang="en-GB"/>
        </a:p>
      </dgm:t>
    </dgm:pt>
    <dgm:pt modelId="{BE33A232-0F96-433F-A669-5F9D891D4F90}" type="pres">
      <dgm:prSet presAssocID="{F2AFDEE8-0FE5-4BD0-B124-B8D726844A99}" presName="cycle" presStyleCnt="0">
        <dgm:presLayoutVars>
          <dgm:chMax val="1"/>
          <dgm:dir/>
          <dgm:animLvl val="ctr"/>
          <dgm:resizeHandles val="exact"/>
        </dgm:presLayoutVars>
      </dgm:prSet>
      <dgm:spPr/>
      <dgm:t>
        <a:bodyPr/>
        <a:lstStyle/>
        <a:p>
          <a:endParaRPr lang="en-GB"/>
        </a:p>
      </dgm:t>
    </dgm:pt>
    <dgm:pt modelId="{7A6B4BC0-599B-4A6F-AE61-C733163EDD1B}" type="pres">
      <dgm:prSet presAssocID="{B8B287BA-3844-4E73-9B5C-D213A9794DF5}" presName="centerShape" presStyleLbl="node0" presStyleIdx="0" presStyleCnt="1"/>
      <dgm:spPr/>
      <dgm:t>
        <a:bodyPr/>
        <a:lstStyle/>
        <a:p>
          <a:endParaRPr lang="en-GB"/>
        </a:p>
      </dgm:t>
    </dgm:pt>
    <dgm:pt modelId="{3415500D-EDC5-4206-8729-B42E272C4454}" type="pres">
      <dgm:prSet presAssocID="{AD8A9E66-65AF-4533-95AA-A3B5A99629B8}" presName="parTrans" presStyleLbl="bgSibTrans2D1" presStyleIdx="0" presStyleCnt="5"/>
      <dgm:spPr/>
      <dgm:t>
        <a:bodyPr/>
        <a:lstStyle/>
        <a:p>
          <a:endParaRPr lang="en-GB"/>
        </a:p>
      </dgm:t>
    </dgm:pt>
    <dgm:pt modelId="{275ECA2F-6A1C-4F14-9561-377D66C9E2E4}" type="pres">
      <dgm:prSet presAssocID="{7F6B167C-14C3-408E-A841-DC15EE765FC2}" presName="node" presStyleLbl="node1" presStyleIdx="0" presStyleCnt="5">
        <dgm:presLayoutVars>
          <dgm:bulletEnabled val="1"/>
        </dgm:presLayoutVars>
      </dgm:prSet>
      <dgm:spPr/>
      <dgm:t>
        <a:bodyPr/>
        <a:lstStyle/>
        <a:p>
          <a:endParaRPr lang="en-GB"/>
        </a:p>
      </dgm:t>
    </dgm:pt>
    <dgm:pt modelId="{3401239D-14EF-4662-85C9-7A1DC34ACCB3}" type="pres">
      <dgm:prSet presAssocID="{9DEC09B1-54CD-443A-89B6-22CB4366E382}" presName="parTrans" presStyleLbl="bgSibTrans2D1" presStyleIdx="1" presStyleCnt="5"/>
      <dgm:spPr/>
      <dgm:t>
        <a:bodyPr/>
        <a:lstStyle/>
        <a:p>
          <a:endParaRPr lang="en-GB"/>
        </a:p>
      </dgm:t>
    </dgm:pt>
    <dgm:pt modelId="{7B580D57-F05B-4BE9-A855-3E5A709ECE97}" type="pres">
      <dgm:prSet presAssocID="{BB45309F-77F6-4024-9B09-A41E377BC2F5}" presName="node" presStyleLbl="node1" presStyleIdx="1" presStyleCnt="5">
        <dgm:presLayoutVars>
          <dgm:bulletEnabled val="1"/>
        </dgm:presLayoutVars>
      </dgm:prSet>
      <dgm:spPr/>
      <dgm:t>
        <a:bodyPr/>
        <a:lstStyle/>
        <a:p>
          <a:endParaRPr lang="en-GB"/>
        </a:p>
      </dgm:t>
    </dgm:pt>
    <dgm:pt modelId="{B0D6C14F-03C8-42D0-8167-9C7229C1E9F9}" type="pres">
      <dgm:prSet presAssocID="{A15D3FD2-6F4D-4F82-A3EA-69F1980287D5}" presName="parTrans" presStyleLbl="bgSibTrans2D1" presStyleIdx="2" presStyleCnt="5"/>
      <dgm:spPr/>
      <dgm:t>
        <a:bodyPr/>
        <a:lstStyle/>
        <a:p>
          <a:endParaRPr lang="en-GB"/>
        </a:p>
      </dgm:t>
    </dgm:pt>
    <dgm:pt modelId="{BFCAD02B-C4DB-489B-99FF-7BA668A38C58}" type="pres">
      <dgm:prSet presAssocID="{98428431-8FB1-43AD-A550-09EC2C41F1B4}" presName="node" presStyleLbl="node1" presStyleIdx="2" presStyleCnt="5">
        <dgm:presLayoutVars>
          <dgm:bulletEnabled val="1"/>
        </dgm:presLayoutVars>
      </dgm:prSet>
      <dgm:spPr/>
      <dgm:t>
        <a:bodyPr/>
        <a:lstStyle/>
        <a:p>
          <a:endParaRPr lang="en-GB"/>
        </a:p>
      </dgm:t>
    </dgm:pt>
    <dgm:pt modelId="{8ED71DF2-B2EE-4519-8F98-4A2CD1328019}" type="pres">
      <dgm:prSet presAssocID="{75FA4A8C-FF1F-41AB-A422-711AED6F98D3}" presName="parTrans" presStyleLbl="bgSibTrans2D1" presStyleIdx="3" presStyleCnt="5"/>
      <dgm:spPr/>
      <dgm:t>
        <a:bodyPr/>
        <a:lstStyle/>
        <a:p>
          <a:endParaRPr lang="en-GB"/>
        </a:p>
      </dgm:t>
    </dgm:pt>
    <dgm:pt modelId="{73A2D47A-999D-4A36-A474-1B1B73A97932}" type="pres">
      <dgm:prSet presAssocID="{0969DD81-A94B-47EC-836B-863CC55B333C}" presName="node" presStyleLbl="node1" presStyleIdx="3" presStyleCnt="5">
        <dgm:presLayoutVars>
          <dgm:bulletEnabled val="1"/>
        </dgm:presLayoutVars>
      </dgm:prSet>
      <dgm:spPr/>
      <dgm:t>
        <a:bodyPr/>
        <a:lstStyle/>
        <a:p>
          <a:endParaRPr lang="en-GB"/>
        </a:p>
      </dgm:t>
    </dgm:pt>
    <dgm:pt modelId="{AD2A685A-2AAF-404A-A6F7-D6F57FE00460}" type="pres">
      <dgm:prSet presAssocID="{1EF8BDAC-90C5-4FB1-8D42-A93D39815DEB}" presName="parTrans" presStyleLbl="bgSibTrans2D1" presStyleIdx="4" presStyleCnt="5"/>
      <dgm:spPr/>
      <dgm:t>
        <a:bodyPr/>
        <a:lstStyle/>
        <a:p>
          <a:endParaRPr lang="en-GB"/>
        </a:p>
      </dgm:t>
    </dgm:pt>
    <dgm:pt modelId="{231C1E11-F49A-47AD-BFB7-986B67D80A40}" type="pres">
      <dgm:prSet presAssocID="{3849C707-44AD-429A-BB73-B4E32CD69A86}" presName="node" presStyleLbl="node1" presStyleIdx="4" presStyleCnt="5">
        <dgm:presLayoutVars>
          <dgm:bulletEnabled val="1"/>
        </dgm:presLayoutVars>
      </dgm:prSet>
      <dgm:spPr/>
      <dgm:t>
        <a:bodyPr/>
        <a:lstStyle/>
        <a:p>
          <a:endParaRPr lang="en-GB"/>
        </a:p>
      </dgm:t>
    </dgm:pt>
  </dgm:ptLst>
  <dgm:cxnLst>
    <dgm:cxn modelId="{962D48F7-9463-4ACD-83DF-669C9D628C23}" type="presOf" srcId="{AD8A9E66-65AF-4533-95AA-A3B5A99629B8}" destId="{3415500D-EDC5-4206-8729-B42E272C4454}" srcOrd="0" destOrd="0" presId="urn:microsoft.com/office/officeart/2005/8/layout/radial4"/>
    <dgm:cxn modelId="{97D79D6F-FEEA-47CB-AF9A-D9B550C153CD}" type="presOf" srcId="{F2AFDEE8-0FE5-4BD0-B124-B8D726844A99}" destId="{BE33A232-0F96-433F-A669-5F9D891D4F90}" srcOrd="0" destOrd="0" presId="urn:microsoft.com/office/officeart/2005/8/layout/radial4"/>
    <dgm:cxn modelId="{3ADE9FF2-6B4A-4403-A437-10395682049D}" type="presOf" srcId="{75FA4A8C-FF1F-41AB-A422-711AED6F98D3}" destId="{8ED71DF2-B2EE-4519-8F98-4A2CD1328019}" srcOrd="0" destOrd="0" presId="urn:microsoft.com/office/officeart/2005/8/layout/radial4"/>
    <dgm:cxn modelId="{AC3A0C1A-5991-47AC-8B8F-135EC2C73F15}" type="presOf" srcId="{3849C707-44AD-429A-BB73-B4E32CD69A86}" destId="{231C1E11-F49A-47AD-BFB7-986B67D80A40}" srcOrd="0" destOrd="0" presId="urn:microsoft.com/office/officeart/2005/8/layout/radial4"/>
    <dgm:cxn modelId="{08BDFA03-A5C3-4232-90C6-1F6F058280BA}" srcId="{B8B287BA-3844-4E73-9B5C-D213A9794DF5}" destId="{3849C707-44AD-429A-BB73-B4E32CD69A86}" srcOrd="4" destOrd="0" parTransId="{1EF8BDAC-90C5-4FB1-8D42-A93D39815DEB}" sibTransId="{B86B9937-7DF3-483F-8FBF-B9626D72FCC4}"/>
    <dgm:cxn modelId="{86F893EF-413E-47C2-9EC7-3008F9FF8659}" type="presOf" srcId="{98428431-8FB1-43AD-A550-09EC2C41F1B4}" destId="{BFCAD02B-C4DB-489B-99FF-7BA668A38C58}" srcOrd="0" destOrd="0" presId="urn:microsoft.com/office/officeart/2005/8/layout/radial4"/>
    <dgm:cxn modelId="{7E453434-806A-44BB-A098-1A9ECCA1EB88}" type="presOf" srcId="{A15D3FD2-6F4D-4F82-A3EA-69F1980287D5}" destId="{B0D6C14F-03C8-42D0-8167-9C7229C1E9F9}" srcOrd="0" destOrd="0" presId="urn:microsoft.com/office/officeart/2005/8/layout/radial4"/>
    <dgm:cxn modelId="{F0F31A59-BA5D-4F80-B605-EF84877FD19C}" srcId="{B8B287BA-3844-4E73-9B5C-D213A9794DF5}" destId="{BB45309F-77F6-4024-9B09-A41E377BC2F5}" srcOrd="1" destOrd="0" parTransId="{9DEC09B1-54CD-443A-89B6-22CB4366E382}" sibTransId="{D36AC25A-45FB-4698-BC27-C462D0745914}"/>
    <dgm:cxn modelId="{2B7340A4-ACB8-4A9A-8D7C-66CDC209E855}" type="presOf" srcId="{1EF8BDAC-90C5-4FB1-8D42-A93D39815DEB}" destId="{AD2A685A-2AAF-404A-A6F7-D6F57FE00460}" srcOrd="0" destOrd="0" presId="urn:microsoft.com/office/officeart/2005/8/layout/radial4"/>
    <dgm:cxn modelId="{D04FF29A-8865-4D02-B6E9-1F0053E3B6B5}" srcId="{B8B287BA-3844-4E73-9B5C-D213A9794DF5}" destId="{7F6B167C-14C3-408E-A841-DC15EE765FC2}" srcOrd="0" destOrd="0" parTransId="{AD8A9E66-65AF-4533-95AA-A3B5A99629B8}" sibTransId="{E8998349-B6C1-4291-8694-272241D6BEAE}"/>
    <dgm:cxn modelId="{296B3ACC-5216-4125-AB9B-66C66648B453}" srcId="{B8B287BA-3844-4E73-9B5C-D213A9794DF5}" destId="{98428431-8FB1-43AD-A550-09EC2C41F1B4}" srcOrd="2" destOrd="0" parTransId="{A15D3FD2-6F4D-4F82-A3EA-69F1980287D5}" sibTransId="{A22ED572-CB32-40BF-9D0D-F06686FDAA4D}"/>
    <dgm:cxn modelId="{74FB6BFA-346C-463D-A47D-AE3665A78AE4}" type="presOf" srcId="{7F6B167C-14C3-408E-A841-DC15EE765FC2}" destId="{275ECA2F-6A1C-4F14-9561-377D66C9E2E4}" srcOrd="0" destOrd="0" presId="urn:microsoft.com/office/officeart/2005/8/layout/radial4"/>
    <dgm:cxn modelId="{922FA2F1-EFB1-41A2-979B-D3EC9ADF1538}" srcId="{F2AFDEE8-0FE5-4BD0-B124-B8D726844A99}" destId="{B8B287BA-3844-4E73-9B5C-D213A9794DF5}" srcOrd="0" destOrd="0" parTransId="{93076AF1-A3FF-4C3B-951D-71ECDD52A836}" sibTransId="{C9193388-5063-40BC-81F1-91DE6FA86509}"/>
    <dgm:cxn modelId="{57E59F7F-DF7B-48C0-AA04-AEFE62BD41CC}" type="presOf" srcId="{B8B287BA-3844-4E73-9B5C-D213A9794DF5}" destId="{7A6B4BC0-599B-4A6F-AE61-C733163EDD1B}" srcOrd="0" destOrd="0" presId="urn:microsoft.com/office/officeart/2005/8/layout/radial4"/>
    <dgm:cxn modelId="{A10AFD9D-7AB0-4184-A01D-E3261BC53A5F}" type="presOf" srcId="{BB45309F-77F6-4024-9B09-A41E377BC2F5}" destId="{7B580D57-F05B-4BE9-A855-3E5A709ECE97}" srcOrd="0" destOrd="0" presId="urn:microsoft.com/office/officeart/2005/8/layout/radial4"/>
    <dgm:cxn modelId="{532A3C81-5C5D-4D46-8546-8751326BF706}" type="presOf" srcId="{0969DD81-A94B-47EC-836B-863CC55B333C}" destId="{73A2D47A-999D-4A36-A474-1B1B73A97932}" srcOrd="0" destOrd="0" presId="urn:microsoft.com/office/officeart/2005/8/layout/radial4"/>
    <dgm:cxn modelId="{D408C74B-E02F-4D45-9B18-35056F964084}" srcId="{B8B287BA-3844-4E73-9B5C-D213A9794DF5}" destId="{0969DD81-A94B-47EC-836B-863CC55B333C}" srcOrd="3" destOrd="0" parTransId="{75FA4A8C-FF1F-41AB-A422-711AED6F98D3}" sibTransId="{17A60404-6F13-4D6B-AB01-AAF17A35F31D}"/>
    <dgm:cxn modelId="{F6A841CF-7762-4C27-92AD-1CC61A7343B8}" type="presOf" srcId="{9DEC09B1-54CD-443A-89B6-22CB4366E382}" destId="{3401239D-14EF-4662-85C9-7A1DC34ACCB3}" srcOrd="0" destOrd="0" presId="urn:microsoft.com/office/officeart/2005/8/layout/radial4"/>
    <dgm:cxn modelId="{7C4506B7-C0B0-4AC8-84FB-D0D98BD05493}" type="presParOf" srcId="{BE33A232-0F96-433F-A669-5F9D891D4F90}" destId="{7A6B4BC0-599B-4A6F-AE61-C733163EDD1B}" srcOrd="0" destOrd="0" presId="urn:microsoft.com/office/officeart/2005/8/layout/radial4"/>
    <dgm:cxn modelId="{FA50DC4C-B3A8-4034-8B22-903BE633F477}" type="presParOf" srcId="{BE33A232-0F96-433F-A669-5F9D891D4F90}" destId="{3415500D-EDC5-4206-8729-B42E272C4454}" srcOrd="1" destOrd="0" presId="urn:microsoft.com/office/officeart/2005/8/layout/radial4"/>
    <dgm:cxn modelId="{493CAE70-E4FB-4F9D-A9AA-8CD396BDF8CD}" type="presParOf" srcId="{BE33A232-0F96-433F-A669-5F9D891D4F90}" destId="{275ECA2F-6A1C-4F14-9561-377D66C9E2E4}" srcOrd="2" destOrd="0" presId="urn:microsoft.com/office/officeart/2005/8/layout/radial4"/>
    <dgm:cxn modelId="{1A85D1B5-8954-4646-A162-97097CD44F23}" type="presParOf" srcId="{BE33A232-0F96-433F-A669-5F9D891D4F90}" destId="{3401239D-14EF-4662-85C9-7A1DC34ACCB3}" srcOrd="3" destOrd="0" presId="urn:microsoft.com/office/officeart/2005/8/layout/radial4"/>
    <dgm:cxn modelId="{28A6FDF5-47AA-4705-BD41-1BEC496018ED}" type="presParOf" srcId="{BE33A232-0F96-433F-A669-5F9D891D4F90}" destId="{7B580D57-F05B-4BE9-A855-3E5A709ECE97}" srcOrd="4" destOrd="0" presId="urn:microsoft.com/office/officeart/2005/8/layout/radial4"/>
    <dgm:cxn modelId="{6BFD969A-D4BD-4FE4-B5C3-74B70CD0CAB6}" type="presParOf" srcId="{BE33A232-0F96-433F-A669-5F9D891D4F90}" destId="{B0D6C14F-03C8-42D0-8167-9C7229C1E9F9}" srcOrd="5" destOrd="0" presId="urn:microsoft.com/office/officeart/2005/8/layout/radial4"/>
    <dgm:cxn modelId="{DB17DAA5-EF46-4CC9-BCBB-15303265D049}" type="presParOf" srcId="{BE33A232-0F96-433F-A669-5F9D891D4F90}" destId="{BFCAD02B-C4DB-489B-99FF-7BA668A38C58}" srcOrd="6" destOrd="0" presId="urn:microsoft.com/office/officeart/2005/8/layout/radial4"/>
    <dgm:cxn modelId="{78C294E3-FF2E-4F9A-8638-99C226F10A46}" type="presParOf" srcId="{BE33A232-0F96-433F-A669-5F9D891D4F90}" destId="{8ED71DF2-B2EE-4519-8F98-4A2CD1328019}" srcOrd="7" destOrd="0" presId="urn:microsoft.com/office/officeart/2005/8/layout/radial4"/>
    <dgm:cxn modelId="{FEEDCEF3-7944-497A-A2AF-585FB761CA5A}" type="presParOf" srcId="{BE33A232-0F96-433F-A669-5F9D891D4F90}" destId="{73A2D47A-999D-4A36-A474-1B1B73A97932}" srcOrd="8" destOrd="0" presId="urn:microsoft.com/office/officeart/2005/8/layout/radial4"/>
    <dgm:cxn modelId="{9DD6EB6F-1374-4DD7-A15B-E4ADE2B9EECE}" type="presParOf" srcId="{BE33A232-0F96-433F-A669-5F9D891D4F90}" destId="{AD2A685A-2AAF-404A-A6F7-D6F57FE00460}" srcOrd="9" destOrd="0" presId="urn:microsoft.com/office/officeart/2005/8/layout/radial4"/>
    <dgm:cxn modelId="{477A0448-9676-4E8E-B40F-9872DCA4DA97}" type="presParOf" srcId="{BE33A232-0F96-433F-A669-5F9D891D4F90}" destId="{231C1E11-F49A-47AD-BFB7-986B67D80A40}"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9085E3-4AB8-49A3-ACD6-B4C1C7D2B6B8}" type="doc">
      <dgm:prSet loTypeId="urn:microsoft.com/office/officeart/2005/8/layout/vList3" loCatId="list" qsTypeId="urn:microsoft.com/office/officeart/2005/8/quickstyle/simple1" qsCatId="simple" csTypeId="urn:microsoft.com/office/officeart/2005/8/colors/accent1_2" csCatId="accent1" phldr="1"/>
      <dgm:spPr/>
    </dgm:pt>
    <dgm:pt modelId="{B1879B5C-0735-45CA-B2BB-63372D5DE6BD}">
      <dgm:prSet phldrT="[Text]" custT="1"/>
      <dgm:spPr>
        <a:solidFill>
          <a:srgbClr val="0070C0"/>
        </a:solidFill>
      </dgm:spPr>
      <dgm:t>
        <a:bodyPr/>
        <a:lstStyle/>
        <a:p>
          <a:r>
            <a:rPr lang="cs-CZ" sz="4300" smtClean="0">
              <a:latin typeface="Calibri" panose="020F0502020204030204" pitchFamily="34" charset="0"/>
              <a:cs typeface="Calibri" panose="020F0502020204030204" pitchFamily="34" charset="0"/>
            </a:rPr>
            <a:t>Ireland (1992)</a:t>
          </a:r>
          <a:endParaRPr lang="en-GB" sz="4300">
            <a:latin typeface="Calibri" panose="020F0502020204030204" pitchFamily="34" charset="0"/>
            <a:cs typeface="Calibri" panose="020F0502020204030204" pitchFamily="34" charset="0"/>
          </a:endParaRPr>
        </a:p>
      </dgm:t>
    </dgm:pt>
    <dgm:pt modelId="{C45B9004-B915-45A0-BFE5-53440FFCBC93}" type="parTrans" cxnId="{14B35BFD-2475-425A-A149-24C96FB839D0}">
      <dgm:prSet/>
      <dgm:spPr/>
      <dgm:t>
        <a:bodyPr/>
        <a:lstStyle/>
        <a:p>
          <a:endParaRPr lang="en-GB">
            <a:latin typeface="Calibri" panose="020F0502020204030204" pitchFamily="34" charset="0"/>
            <a:cs typeface="Calibri" panose="020F0502020204030204" pitchFamily="34" charset="0"/>
          </a:endParaRPr>
        </a:p>
      </dgm:t>
    </dgm:pt>
    <dgm:pt modelId="{99D24D1E-2A25-467C-BAAC-A3ED501E1A3C}" type="sibTrans" cxnId="{14B35BFD-2475-425A-A149-24C96FB839D0}">
      <dgm:prSet/>
      <dgm:spPr/>
      <dgm:t>
        <a:bodyPr/>
        <a:lstStyle/>
        <a:p>
          <a:endParaRPr lang="en-GB">
            <a:latin typeface="Calibri" panose="020F0502020204030204" pitchFamily="34" charset="0"/>
            <a:cs typeface="Calibri" panose="020F0502020204030204" pitchFamily="34" charset="0"/>
          </a:endParaRPr>
        </a:p>
      </dgm:t>
    </dgm:pt>
    <dgm:pt modelId="{166AFE99-EE46-46B2-8DFC-C91F2E9BF81F}">
      <dgm:prSet phldrT="[Text]"/>
      <dgm:spPr>
        <a:solidFill>
          <a:srgbClr val="0070C0"/>
        </a:solidFill>
      </dgm:spPr>
      <dgm:t>
        <a:bodyPr/>
        <a:lstStyle/>
        <a:p>
          <a:r>
            <a:rPr lang="cs-CZ" smtClean="0">
              <a:latin typeface="Calibri" panose="020F0502020204030204" pitchFamily="34" charset="0"/>
              <a:cs typeface="Calibri" panose="020F0502020204030204" pitchFamily="34" charset="0"/>
            </a:rPr>
            <a:t>Czech Republic (2002)</a:t>
          </a:r>
          <a:endParaRPr lang="en-GB">
            <a:latin typeface="Calibri" panose="020F0502020204030204" pitchFamily="34" charset="0"/>
            <a:cs typeface="Calibri" panose="020F0502020204030204" pitchFamily="34" charset="0"/>
          </a:endParaRPr>
        </a:p>
      </dgm:t>
    </dgm:pt>
    <dgm:pt modelId="{266610C8-857A-47F2-BD7E-0314477ADD37}" type="parTrans" cxnId="{D3B515FE-322F-4A1A-A3B4-C3C0576E82C1}">
      <dgm:prSet/>
      <dgm:spPr/>
      <dgm:t>
        <a:bodyPr/>
        <a:lstStyle/>
        <a:p>
          <a:endParaRPr lang="en-GB">
            <a:latin typeface="Calibri" panose="020F0502020204030204" pitchFamily="34" charset="0"/>
            <a:cs typeface="Calibri" panose="020F0502020204030204" pitchFamily="34" charset="0"/>
          </a:endParaRPr>
        </a:p>
      </dgm:t>
    </dgm:pt>
    <dgm:pt modelId="{23D773BF-FB5D-4E75-8450-3671F82C3775}" type="sibTrans" cxnId="{D3B515FE-322F-4A1A-A3B4-C3C0576E82C1}">
      <dgm:prSet/>
      <dgm:spPr/>
      <dgm:t>
        <a:bodyPr/>
        <a:lstStyle/>
        <a:p>
          <a:endParaRPr lang="en-GB">
            <a:latin typeface="Calibri" panose="020F0502020204030204" pitchFamily="34" charset="0"/>
            <a:cs typeface="Calibri" panose="020F0502020204030204" pitchFamily="34" charset="0"/>
          </a:endParaRPr>
        </a:p>
      </dgm:t>
    </dgm:pt>
    <dgm:pt modelId="{BBEDA2B0-3041-44CF-A2B4-86F88B81F0FC}">
      <dgm:prSet phldrT="[Text]"/>
      <dgm:spPr>
        <a:solidFill>
          <a:srgbClr val="0070C0"/>
        </a:solidFill>
      </dgm:spPr>
      <dgm:t>
        <a:bodyPr/>
        <a:lstStyle/>
        <a:p>
          <a:r>
            <a:rPr lang="cs-CZ" smtClean="0">
              <a:latin typeface="Calibri" panose="020F0502020204030204" pitchFamily="34" charset="0"/>
              <a:cs typeface="Calibri" panose="020F0502020204030204" pitchFamily="34" charset="0"/>
            </a:rPr>
            <a:t>Croatia (2008)</a:t>
          </a:r>
          <a:endParaRPr lang="en-GB">
            <a:latin typeface="Calibri" panose="020F0502020204030204" pitchFamily="34" charset="0"/>
            <a:cs typeface="Calibri" panose="020F0502020204030204" pitchFamily="34" charset="0"/>
          </a:endParaRPr>
        </a:p>
      </dgm:t>
    </dgm:pt>
    <dgm:pt modelId="{02A0DA30-DF2C-4B34-81A4-00AB2EF29719}" type="parTrans" cxnId="{89B7CA7F-80FD-4092-A927-D10317CF3448}">
      <dgm:prSet/>
      <dgm:spPr/>
      <dgm:t>
        <a:bodyPr/>
        <a:lstStyle/>
        <a:p>
          <a:endParaRPr lang="en-GB">
            <a:latin typeface="Calibri" panose="020F0502020204030204" pitchFamily="34" charset="0"/>
            <a:cs typeface="Calibri" panose="020F0502020204030204" pitchFamily="34" charset="0"/>
          </a:endParaRPr>
        </a:p>
      </dgm:t>
    </dgm:pt>
    <dgm:pt modelId="{9147B5F2-0B6C-4CE3-8A63-6AB84D86EF91}" type="sibTrans" cxnId="{89B7CA7F-80FD-4092-A927-D10317CF3448}">
      <dgm:prSet/>
      <dgm:spPr/>
      <dgm:t>
        <a:bodyPr/>
        <a:lstStyle/>
        <a:p>
          <a:endParaRPr lang="en-GB">
            <a:latin typeface="Calibri" panose="020F0502020204030204" pitchFamily="34" charset="0"/>
            <a:cs typeface="Calibri" panose="020F0502020204030204" pitchFamily="34" charset="0"/>
          </a:endParaRPr>
        </a:p>
      </dgm:t>
    </dgm:pt>
    <dgm:pt modelId="{5E5F7C9E-48CB-4356-9021-01E164619CB1}" type="pres">
      <dgm:prSet presAssocID="{AB9085E3-4AB8-49A3-ACD6-B4C1C7D2B6B8}" presName="linearFlow" presStyleCnt="0">
        <dgm:presLayoutVars>
          <dgm:dir/>
          <dgm:resizeHandles val="exact"/>
        </dgm:presLayoutVars>
      </dgm:prSet>
      <dgm:spPr/>
    </dgm:pt>
    <dgm:pt modelId="{43341564-AFBC-4517-88BC-E529C7A0792B}" type="pres">
      <dgm:prSet presAssocID="{B1879B5C-0735-45CA-B2BB-63372D5DE6BD}" presName="composite" presStyleCnt="0"/>
      <dgm:spPr/>
    </dgm:pt>
    <dgm:pt modelId="{4AFA390F-0B51-4682-89E8-0707524A39F8}" type="pres">
      <dgm:prSet presAssocID="{B1879B5C-0735-45CA-B2BB-63372D5DE6BD}"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dgm:spPr>
    </dgm:pt>
    <dgm:pt modelId="{EC0C8D88-A9B2-49E6-BAC4-840DC4B0C361}" type="pres">
      <dgm:prSet presAssocID="{B1879B5C-0735-45CA-B2BB-63372D5DE6BD}" presName="txShp" presStyleLbl="node1" presStyleIdx="0" presStyleCnt="3">
        <dgm:presLayoutVars>
          <dgm:bulletEnabled val="1"/>
        </dgm:presLayoutVars>
      </dgm:prSet>
      <dgm:spPr/>
      <dgm:t>
        <a:bodyPr/>
        <a:lstStyle/>
        <a:p>
          <a:endParaRPr lang="en-GB"/>
        </a:p>
      </dgm:t>
    </dgm:pt>
    <dgm:pt modelId="{65EB1C31-3B5D-4483-8F2A-B5C914C7C975}" type="pres">
      <dgm:prSet presAssocID="{99D24D1E-2A25-467C-BAAC-A3ED501E1A3C}" presName="spacing" presStyleCnt="0"/>
      <dgm:spPr/>
    </dgm:pt>
    <dgm:pt modelId="{7AF7A9A2-D5A7-45F7-989B-E7F40529B8DD}" type="pres">
      <dgm:prSet presAssocID="{166AFE99-EE46-46B2-8DFC-C91F2E9BF81F}" presName="composite" presStyleCnt="0"/>
      <dgm:spPr/>
    </dgm:pt>
    <dgm:pt modelId="{8888599C-F10C-4BAF-9F21-D16E43AB4DA7}" type="pres">
      <dgm:prSet presAssocID="{166AFE99-EE46-46B2-8DFC-C91F2E9BF81F}"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6000" r="-56000"/>
          </a:stretch>
        </a:blipFill>
      </dgm:spPr>
    </dgm:pt>
    <dgm:pt modelId="{53042650-E3EF-4F77-B0D0-80CAEDB427CB}" type="pres">
      <dgm:prSet presAssocID="{166AFE99-EE46-46B2-8DFC-C91F2E9BF81F}" presName="txShp" presStyleLbl="node1" presStyleIdx="1" presStyleCnt="3">
        <dgm:presLayoutVars>
          <dgm:bulletEnabled val="1"/>
        </dgm:presLayoutVars>
      </dgm:prSet>
      <dgm:spPr/>
      <dgm:t>
        <a:bodyPr/>
        <a:lstStyle/>
        <a:p>
          <a:endParaRPr lang="en-GB"/>
        </a:p>
      </dgm:t>
    </dgm:pt>
    <dgm:pt modelId="{CACB8C2A-65F8-4DD8-9871-C392F26C8186}" type="pres">
      <dgm:prSet presAssocID="{23D773BF-FB5D-4E75-8450-3671F82C3775}" presName="spacing" presStyleCnt="0"/>
      <dgm:spPr/>
    </dgm:pt>
    <dgm:pt modelId="{6DC9AEF1-6348-4F8A-B3B0-250013B11092}" type="pres">
      <dgm:prSet presAssocID="{BBEDA2B0-3041-44CF-A2B4-86F88B81F0FC}" presName="composite" presStyleCnt="0"/>
      <dgm:spPr/>
    </dgm:pt>
    <dgm:pt modelId="{96BAA810-D8B5-4FE7-840B-4EDF3CB8B1DA}" type="pres">
      <dgm:prSet presAssocID="{BBEDA2B0-3041-44CF-A2B4-86F88B81F0FC}"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142AA333-7054-4D47-A06B-E665BDD408E3}" type="pres">
      <dgm:prSet presAssocID="{BBEDA2B0-3041-44CF-A2B4-86F88B81F0FC}" presName="txShp" presStyleLbl="node1" presStyleIdx="2" presStyleCnt="3">
        <dgm:presLayoutVars>
          <dgm:bulletEnabled val="1"/>
        </dgm:presLayoutVars>
      </dgm:prSet>
      <dgm:spPr/>
      <dgm:t>
        <a:bodyPr/>
        <a:lstStyle/>
        <a:p>
          <a:endParaRPr lang="en-GB"/>
        </a:p>
      </dgm:t>
    </dgm:pt>
  </dgm:ptLst>
  <dgm:cxnLst>
    <dgm:cxn modelId="{14B35BFD-2475-425A-A149-24C96FB839D0}" srcId="{AB9085E3-4AB8-49A3-ACD6-B4C1C7D2B6B8}" destId="{B1879B5C-0735-45CA-B2BB-63372D5DE6BD}" srcOrd="0" destOrd="0" parTransId="{C45B9004-B915-45A0-BFE5-53440FFCBC93}" sibTransId="{99D24D1E-2A25-467C-BAAC-A3ED501E1A3C}"/>
    <dgm:cxn modelId="{A8BAC3A1-8D2F-4D60-B24A-915FE7389E6C}" type="presOf" srcId="{AB9085E3-4AB8-49A3-ACD6-B4C1C7D2B6B8}" destId="{5E5F7C9E-48CB-4356-9021-01E164619CB1}" srcOrd="0" destOrd="0" presId="urn:microsoft.com/office/officeart/2005/8/layout/vList3"/>
    <dgm:cxn modelId="{B68E6EDB-6A7E-49B8-ADED-2393A71E715F}" type="presOf" srcId="{BBEDA2B0-3041-44CF-A2B4-86F88B81F0FC}" destId="{142AA333-7054-4D47-A06B-E665BDD408E3}" srcOrd="0" destOrd="0" presId="urn:microsoft.com/office/officeart/2005/8/layout/vList3"/>
    <dgm:cxn modelId="{D3B515FE-322F-4A1A-A3B4-C3C0576E82C1}" srcId="{AB9085E3-4AB8-49A3-ACD6-B4C1C7D2B6B8}" destId="{166AFE99-EE46-46B2-8DFC-C91F2E9BF81F}" srcOrd="1" destOrd="0" parTransId="{266610C8-857A-47F2-BD7E-0314477ADD37}" sibTransId="{23D773BF-FB5D-4E75-8450-3671F82C3775}"/>
    <dgm:cxn modelId="{89B7CA7F-80FD-4092-A927-D10317CF3448}" srcId="{AB9085E3-4AB8-49A3-ACD6-B4C1C7D2B6B8}" destId="{BBEDA2B0-3041-44CF-A2B4-86F88B81F0FC}" srcOrd="2" destOrd="0" parTransId="{02A0DA30-DF2C-4B34-81A4-00AB2EF29719}" sibTransId="{9147B5F2-0B6C-4CE3-8A63-6AB84D86EF91}"/>
    <dgm:cxn modelId="{C8D0F7B6-F513-4452-8DC4-B5E5D991F417}" type="presOf" srcId="{166AFE99-EE46-46B2-8DFC-C91F2E9BF81F}" destId="{53042650-E3EF-4F77-B0D0-80CAEDB427CB}" srcOrd="0" destOrd="0" presId="urn:microsoft.com/office/officeart/2005/8/layout/vList3"/>
    <dgm:cxn modelId="{994A3D3F-FFAE-4CCF-9804-BA283D04964C}" type="presOf" srcId="{B1879B5C-0735-45CA-B2BB-63372D5DE6BD}" destId="{EC0C8D88-A9B2-49E6-BAC4-840DC4B0C361}" srcOrd="0" destOrd="0" presId="urn:microsoft.com/office/officeart/2005/8/layout/vList3"/>
    <dgm:cxn modelId="{8E5309D7-8C4E-4DFD-BF35-FD92CCC5C16C}" type="presParOf" srcId="{5E5F7C9E-48CB-4356-9021-01E164619CB1}" destId="{43341564-AFBC-4517-88BC-E529C7A0792B}" srcOrd="0" destOrd="0" presId="urn:microsoft.com/office/officeart/2005/8/layout/vList3"/>
    <dgm:cxn modelId="{AC5F5B0E-0777-49CE-B85C-54AB733F7CAC}" type="presParOf" srcId="{43341564-AFBC-4517-88BC-E529C7A0792B}" destId="{4AFA390F-0B51-4682-89E8-0707524A39F8}" srcOrd="0" destOrd="0" presId="urn:microsoft.com/office/officeart/2005/8/layout/vList3"/>
    <dgm:cxn modelId="{EC7A4603-2EAD-47DD-B3B9-DC2974EB399D}" type="presParOf" srcId="{43341564-AFBC-4517-88BC-E529C7A0792B}" destId="{EC0C8D88-A9B2-49E6-BAC4-840DC4B0C361}" srcOrd="1" destOrd="0" presId="urn:microsoft.com/office/officeart/2005/8/layout/vList3"/>
    <dgm:cxn modelId="{3BF426CC-0BBE-4E9E-9C67-E260D191FED7}" type="presParOf" srcId="{5E5F7C9E-48CB-4356-9021-01E164619CB1}" destId="{65EB1C31-3B5D-4483-8F2A-B5C914C7C975}" srcOrd="1" destOrd="0" presId="urn:microsoft.com/office/officeart/2005/8/layout/vList3"/>
    <dgm:cxn modelId="{81F79954-7E45-4C57-9746-D957BE60E8CD}" type="presParOf" srcId="{5E5F7C9E-48CB-4356-9021-01E164619CB1}" destId="{7AF7A9A2-D5A7-45F7-989B-E7F40529B8DD}" srcOrd="2" destOrd="0" presId="urn:microsoft.com/office/officeart/2005/8/layout/vList3"/>
    <dgm:cxn modelId="{E42543FC-EBB7-46F0-B07A-EBD2220049A4}" type="presParOf" srcId="{7AF7A9A2-D5A7-45F7-989B-E7F40529B8DD}" destId="{8888599C-F10C-4BAF-9F21-D16E43AB4DA7}" srcOrd="0" destOrd="0" presId="urn:microsoft.com/office/officeart/2005/8/layout/vList3"/>
    <dgm:cxn modelId="{B47C5CCA-5C2D-4402-8C0E-C8A54487DF1D}" type="presParOf" srcId="{7AF7A9A2-D5A7-45F7-989B-E7F40529B8DD}" destId="{53042650-E3EF-4F77-B0D0-80CAEDB427CB}" srcOrd="1" destOrd="0" presId="urn:microsoft.com/office/officeart/2005/8/layout/vList3"/>
    <dgm:cxn modelId="{9CECB14A-EC9E-4D4A-B6FC-9B37D277DA84}" type="presParOf" srcId="{5E5F7C9E-48CB-4356-9021-01E164619CB1}" destId="{CACB8C2A-65F8-4DD8-9871-C392F26C8186}" srcOrd="3" destOrd="0" presId="urn:microsoft.com/office/officeart/2005/8/layout/vList3"/>
    <dgm:cxn modelId="{32C62C8A-FFA1-4114-B627-FE37C882BC96}" type="presParOf" srcId="{5E5F7C9E-48CB-4356-9021-01E164619CB1}" destId="{6DC9AEF1-6348-4F8A-B3B0-250013B11092}" srcOrd="4" destOrd="0" presId="urn:microsoft.com/office/officeart/2005/8/layout/vList3"/>
    <dgm:cxn modelId="{C9255970-E0F0-49CE-83AC-D447A1573CAE}" type="presParOf" srcId="{6DC9AEF1-6348-4F8A-B3B0-250013B11092}" destId="{96BAA810-D8B5-4FE7-840B-4EDF3CB8B1DA}" srcOrd="0" destOrd="0" presId="urn:microsoft.com/office/officeart/2005/8/layout/vList3"/>
    <dgm:cxn modelId="{9459E75B-1343-4FC8-B54C-F6ABB656F162}" type="presParOf" srcId="{6DC9AEF1-6348-4F8A-B3B0-250013B11092}" destId="{142AA333-7054-4D47-A06B-E665BDD408E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D45023-2692-430A-A45C-86A59EBDEC52}"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GB"/>
        </a:p>
      </dgm:t>
    </dgm:pt>
    <dgm:pt modelId="{2E82E5A4-2FE7-43E6-8177-79F661ADF34C}">
      <dgm:prSet phldrT="[Text]" custT="1"/>
      <dgm:spPr>
        <a:solidFill>
          <a:srgbClr val="0070C0"/>
        </a:solidFill>
      </dgm:spPr>
      <dgm:t>
        <a:bodyPr/>
        <a:lstStyle/>
        <a:p>
          <a:r>
            <a:rPr lang="cs-CZ" sz="3600" b="1" smtClean="0">
              <a:latin typeface="Calibri" panose="020F0502020204030204" pitchFamily="34" charset="0"/>
              <a:cs typeface="Calibri" panose="020F0502020204030204" pitchFamily="34" charset="0"/>
            </a:rPr>
            <a:t>integrated permitting</a:t>
          </a:r>
          <a:endParaRPr lang="en-GB" sz="3600" b="1">
            <a:latin typeface="Calibri" panose="020F0502020204030204" pitchFamily="34" charset="0"/>
            <a:cs typeface="Calibri" panose="020F0502020204030204" pitchFamily="34" charset="0"/>
          </a:endParaRPr>
        </a:p>
      </dgm:t>
    </dgm:pt>
    <dgm:pt modelId="{5710A6A4-AD06-41AE-83FC-034E4BEFA50F}" type="parTrans" cxnId="{BC58DBA5-1D6E-4C46-B106-1D18F46C6A18}">
      <dgm:prSet/>
      <dgm:spPr/>
      <dgm:t>
        <a:bodyPr/>
        <a:lstStyle/>
        <a:p>
          <a:endParaRPr lang="en-GB" sz="2000" b="1">
            <a:latin typeface="Calibri" panose="020F0502020204030204" pitchFamily="34" charset="0"/>
            <a:cs typeface="Calibri" panose="020F0502020204030204" pitchFamily="34" charset="0"/>
          </a:endParaRPr>
        </a:p>
      </dgm:t>
    </dgm:pt>
    <dgm:pt modelId="{C8D0D86B-E77D-4EC7-B3FF-A50666491ED8}" type="sibTrans" cxnId="{BC58DBA5-1D6E-4C46-B106-1D18F46C6A18}">
      <dgm:prSet/>
      <dgm:spPr/>
      <dgm:t>
        <a:bodyPr/>
        <a:lstStyle/>
        <a:p>
          <a:endParaRPr lang="en-GB" sz="2000" b="1">
            <a:latin typeface="Calibri" panose="020F0502020204030204" pitchFamily="34" charset="0"/>
            <a:cs typeface="Calibri" panose="020F0502020204030204" pitchFamily="34" charset="0"/>
          </a:endParaRPr>
        </a:p>
      </dgm:t>
    </dgm:pt>
    <dgm:pt modelId="{7FB9C9C7-3BD2-4D23-9A0A-B05DC2F2A20B}">
      <dgm:prSet phldrT="[Text]" custT="1"/>
      <dgm:spPr/>
      <dgm:t>
        <a:bodyPr/>
        <a:lstStyle/>
        <a:p>
          <a:r>
            <a:rPr lang="cs-CZ" sz="2000" b="1" smtClean="0">
              <a:latin typeface="Calibri" panose="020F0502020204030204" pitchFamily="34" charset="0"/>
              <a:cs typeface="Calibri" panose="020F0502020204030204" pitchFamily="34" charset="0"/>
            </a:rPr>
            <a:t>regional environmetnal agencies</a:t>
          </a:r>
          <a:endParaRPr lang="en-GB" sz="2000" b="1">
            <a:latin typeface="Calibri" panose="020F0502020204030204" pitchFamily="34" charset="0"/>
            <a:cs typeface="Calibri" panose="020F0502020204030204" pitchFamily="34" charset="0"/>
          </a:endParaRPr>
        </a:p>
      </dgm:t>
    </dgm:pt>
    <dgm:pt modelId="{EEFBFBD1-EE7F-4673-9DC0-AFC34D863FD5}" type="parTrans" cxnId="{ECC580FD-101C-4623-8406-EF4ED6C5D8BB}">
      <dgm:prSet/>
      <dgm:spPr/>
      <dgm:t>
        <a:bodyPr/>
        <a:lstStyle/>
        <a:p>
          <a:endParaRPr lang="en-GB" sz="2000" b="1">
            <a:latin typeface="Calibri" panose="020F0502020204030204" pitchFamily="34" charset="0"/>
            <a:cs typeface="Calibri" panose="020F0502020204030204" pitchFamily="34" charset="0"/>
          </a:endParaRPr>
        </a:p>
      </dgm:t>
    </dgm:pt>
    <dgm:pt modelId="{526B7786-C407-48A4-9DE2-E0F8F9CE6EDF}" type="sibTrans" cxnId="{ECC580FD-101C-4623-8406-EF4ED6C5D8BB}">
      <dgm:prSet/>
      <dgm:spPr/>
      <dgm:t>
        <a:bodyPr/>
        <a:lstStyle/>
        <a:p>
          <a:endParaRPr lang="en-GB" sz="2000" b="1">
            <a:latin typeface="Calibri" panose="020F0502020204030204" pitchFamily="34" charset="0"/>
            <a:cs typeface="Calibri" panose="020F0502020204030204" pitchFamily="34" charset="0"/>
          </a:endParaRPr>
        </a:p>
      </dgm:t>
    </dgm:pt>
    <dgm:pt modelId="{8B365A79-1E29-4EF5-AEDE-1062139B0837}">
      <dgm:prSet phldrT="[Text]" custT="1"/>
      <dgm:spPr/>
      <dgm:t>
        <a:bodyPr/>
        <a:lstStyle/>
        <a:p>
          <a:r>
            <a:rPr lang="cs-CZ" sz="2000" b="1" smtClean="0">
              <a:latin typeface="Calibri" panose="020F0502020204030204" pitchFamily="34" charset="0"/>
              <a:cs typeface="Calibri" panose="020F0502020204030204" pitchFamily="34" charset="0"/>
            </a:rPr>
            <a:t>best available techniques</a:t>
          </a:r>
          <a:endParaRPr lang="en-GB" sz="2000" b="1">
            <a:latin typeface="Calibri" panose="020F0502020204030204" pitchFamily="34" charset="0"/>
            <a:cs typeface="Calibri" panose="020F0502020204030204" pitchFamily="34" charset="0"/>
          </a:endParaRPr>
        </a:p>
      </dgm:t>
    </dgm:pt>
    <dgm:pt modelId="{36F00495-C6BB-4191-A666-A708F4415736}" type="parTrans" cxnId="{1A9B6768-29B9-4A8D-B11E-EF1C38E140E0}">
      <dgm:prSet/>
      <dgm:spPr/>
      <dgm:t>
        <a:bodyPr/>
        <a:lstStyle/>
        <a:p>
          <a:endParaRPr lang="en-GB" sz="2000" b="1">
            <a:latin typeface="Calibri" panose="020F0502020204030204" pitchFamily="34" charset="0"/>
            <a:cs typeface="Calibri" panose="020F0502020204030204" pitchFamily="34" charset="0"/>
          </a:endParaRPr>
        </a:p>
      </dgm:t>
    </dgm:pt>
    <dgm:pt modelId="{A405B288-EBC8-4F83-BFE6-38C55FEB0BF2}" type="sibTrans" cxnId="{1A9B6768-29B9-4A8D-B11E-EF1C38E140E0}">
      <dgm:prSet/>
      <dgm:spPr/>
      <dgm:t>
        <a:bodyPr/>
        <a:lstStyle/>
        <a:p>
          <a:endParaRPr lang="en-GB" sz="2000" b="1">
            <a:latin typeface="Calibri" panose="020F0502020204030204" pitchFamily="34" charset="0"/>
            <a:cs typeface="Calibri" panose="020F0502020204030204" pitchFamily="34" charset="0"/>
          </a:endParaRPr>
        </a:p>
      </dgm:t>
    </dgm:pt>
    <dgm:pt modelId="{8E8BB734-BAC8-4416-AA5D-5B70AB01172E}">
      <dgm:prSet phldrT="[Text]" custT="1"/>
      <dgm:spPr/>
      <dgm:t>
        <a:bodyPr/>
        <a:lstStyle/>
        <a:p>
          <a:r>
            <a:rPr lang="cs-CZ" sz="2000" b="1" smtClean="0">
              <a:latin typeface="Calibri" panose="020F0502020204030204" pitchFamily="34" charset="0"/>
              <a:cs typeface="Calibri" panose="020F0502020204030204" pitchFamily="34" charset="0"/>
            </a:rPr>
            <a:t>strong environmental inspectorate</a:t>
          </a:r>
          <a:endParaRPr lang="en-GB" sz="2000" b="1">
            <a:latin typeface="Calibri" panose="020F0502020204030204" pitchFamily="34" charset="0"/>
            <a:cs typeface="Calibri" panose="020F0502020204030204" pitchFamily="34" charset="0"/>
          </a:endParaRPr>
        </a:p>
      </dgm:t>
    </dgm:pt>
    <dgm:pt modelId="{0595C17D-727B-408F-9238-35756B542C2A}" type="parTrans" cxnId="{0140120C-E920-4A5B-8C4E-F1205EE41290}">
      <dgm:prSet/>
      <dgm:spPr/>
      <dgm:t>
        <a:bodyPr/>
        <a:lstStyle/>
        <a:p>
          <a:endParaRPr lang="en-GB" sz="2000" b="1">
            <a:latin typeface="Calibri" panose="020F0502020204030204" pitchFamily="34" charset="0"/>
            <a:cs typeface="Calibri" panose="020F0502020204030204" pitchFamily="34" charset="0"/>
          </a:endParaRPr>
        </a:p>
      </dgm:t>
    </dgm:pt>
    <dgm:pt modelId="{1DC88A69-5AD2-410E-B8EA-B55FDCE575C8}" type="sibTrans" cxnId="{0140120C-E920-4A5B-8C4E-F1205EE41290}">
      <dgm:prSet/>
      <dgm:spPr/>
      <dgm:t>
        <a:bodyPr/>
        <a:lstStyle/>
        <a:p>
          <a:endParaRPr lang="en-GB" sz="2000" b="1">
            <a:latin typeface="Calibri" panose="020F0502020204030204" pitchFamily="34" charset="0"/>
            <a:cs typeface="Calibri" panose="020F0502020204030204" pitchFamily="34" charset="0"/>
          </a:endParaRPr>
        </a:p>
      </dgm:t>
    </dgm:pt>
    <dgm:pt modelId="{283424A9-93E0-4581-88B3-FDACC15ECB30}">
      <dgm:prSet phldrT="[Text]" custT="1"/>
      <dgm:spPr/>
      <dgm:t>
        <a:bodyPr/>
        <a:lstStyle/>
        <a:p>
          <a:r>
            <a:rPr lang="cs-CZ" sz="2000" b="1" smtClean="0">
              <a:latin typeface="Calibri" panose="020F0502020204030204" pitchFamily="34" charset="0"/>
              <a:cs typeface="Calibri" panose="020F0502020204030204" pitchFamily="34" charset="0"/>
            </a:rPr>
            <a:t>expert body of ministry of environment</a:t>
          </a:r>
          <a:endParaRPr lang="en-GB" sz="2000" b="1">
            <a:latin typeface="Calibri" panose="020F0502020204030204" pitchFamily="34" charset="0"/>
            <a:cs typeface="Calibri" panose="020F0502020204030204" pitchFamily="34" charset="0"/>
          </a:endParaRPr>
        </a:p>
      </dgm:t>
    </dgm:pt>
    <dgm:pt modelId="{B1B1667F-6A2E-4044-9E4A-47C4EE751C43}" type="parTrans" cxnId="{220A0E59-8AD6-437A-BCD4-5C6F203D1E3C}">
      <dgm:prSet/>
      <dgm:spPr/>
      <dgm:t>
        <a:bodyPr/>
        <a:lstStyle/>
        <a:p>
          <a:endParaRPr lang="en-GB" sz="2000" b="1"/>
        </a:p>
      </dgm:t>
    </dgm:pt>
    <dgm:pt modelId="{84879123-3607-40A9-A461-2B276FBA795B}" type="sibTrans" cxnId="{220A0E59-8AD6-437A-BCD4-5C6F203D1E3C}">
      <dgm:prSet/>
      <dgm:spPr/>
      <dgm:t>
        <a:bodyPr/>
        <a:lstStyle/>
        <a:p>
          <a:endParaRPr lang="en-GB" sz="2000" b="1"/>
        </a:p>
      </dgm:t>
    </dgm:pt>
    <dgm:pt modelId="{0B50C4B8-75CD-4722-9FE9-D208B9C4EFCF}" type="pres">
      <dgm:prSet presAssocID="{B9D45023-2692-430A-A45C-86A59EBDEC52}" presName="Name0" presStyleCnt="0">
        <dgm:presLayoutVars>
          <dgm:chMax val="1"/>
          <dgm:chPref val="1"/>
        </dgm:presLayoutVars>
      </dgm:prSet>
      <dgm:spPr/>
      <dgm:t>
        <a:bodyPr/>
        <a:lstStyle/>
        <a:p>
          <a:endParaRPr lang="en-GB"/>
        </a:p>
      </dgm:t>
    </dgm:pt>
    <dgm:pt modelId="{C5CB82BB-919E-4C7C-B926-A2B5A3546727}" type="pres">
      <dgm:prSet presAssocID="{2E82E5A4-2FE7-43E6-8177-79F661ADF34C}" presName="Parent" presStyleLbl="node0" presStyleIdx="0" presStyleCnt="1">
        <dgm:presLayoutVars>
          <dgm:chMax val="5"/>
          <dgm:chPref val="5"/>
        </dgm:presLayoutVars>
      </dgm:prSet>
      <dgm:spPr/>
      <dgm:t>
        <a:bodyPr/>
        <a:lstStyle/>
        <a:p>
          <a:endParaRPr lang="en-GB"/>
        </a:p>
      </dgm:t>
    </dgm:pt>
    <dgm:pt modelId="{20A01991-88BF-4630-9F16-E2F36046D536}" type="pres">
      <dgm:prSet presAssocID="{2E82E5A4-2FE7-43E6-8177-79F661ADF34C}" presName="Accent1" presStyleLbl="node1" presStyleIdx="0" presStyleCnt="17"/>
      <dgm:spPr/>
    </dgm:pt>
    <dgm:pt modelId="{2FAB8316-B3C3-4ABF-BA78-6D510D23A07F}" type="pres">
      <dgm:prSet presAssocID="{2E82E5A4-2FE7-43E6-8177-79F661ADF34C}" presName="Accent2" presStyleLbl="node1" presStyleIdx="1" presStyleCnt="17"/>
      <dgm:spPr/>
    </dgm:pt>
    <dgm:pt modelId="{1F115013-D031-4F9B-AC85-B3034DC00C1D}" type="pres">
      <dgm:prSet presAssocID="{2E82E5A4-2FE7-43E6-8177-79F661ADF34C}" presName="Accent3" presStyleLbl="node1" presStyleIdx="2" presStyleCnt="17"/>
      <dgm:spPr/>
    </dgm:pt>
    <dgm:pt modelId="{6269E4E2-5539-43F2-8D89-E3283DEDAC49}" type="pres">
      <dgm:prSet presAssocID="{2E82E5A4-2FE7-43E6-8177-79F661ADF34C}" presName="Accent4" presStyleLbl="node1" presStyleIdx="3" presStyleCnt="17"/>
      <dgm:spPr/>
    </dgm:pt>
    <dgm:pt modelId="{C62F8E54-91CB-462F-BE1E-9D7D629974CA}" type="pres">
      <dgm:prSet presAssocID="{2E82E5A4-2FE7-43E6-8177-79F661ADF34C}" presName="Accent5" presStyleLbl="node1" presStyleIdx="4" presStyleCnt="17"/>
      <dgm:spPr/>
    </dgm:pt>
    <dgm:pt modelId="{75826DA0-A3F2-4B6C-82A1-4B5E54720605}" type="pres">
      <dgm:prSet presAssocID="{2E82E5A4-2FE7-43E6-8177-79F661ADF34C}" presName="Accent6" presStyleLbl="node1" presStyleIdx="5" presStyleCnt="17"/>
      <dgm:spPr/>
    </dgm:pt>
    <dgm:pt modelId="{B359E430-B841-4C43-849D-8BEACEF22CB2}" type="pres">
      <dgm:prSet presAssocID="{7FB9C9C7-3BD2-4D23-9A0A-B05DC2F2A20B}" presName="Child1" presStyleLbl="node1" presStyleIdx="6" presStyleCnt="17" custScaleX="188630" custLinFactNeighborX="-10985" custLinFactNeighborY="-29753">
        <dgm:presLayoutVars>
          <dgm:chMax val="0"/>
          <dgm:chPref val="0"/>
        </dgm:presLayoutVars>
      </dgm:prSet>
      <dgm:spPr/>
      <dgm:t>
        <a:bodyPr/>
        <a:lstStyle/>
        <a:p>
          <a:endParaRPr lang="en-GB"/>
        </a:p>
      </dgm:t>
    </dgm:pt>
    <dgm:pt modelId="{F26B9128-630F-4D9D-A17C-50D84A588AF6}" type="pres">
      <dgm:prSet presAssocID="{7FB9C9C7-3BD2-4D23-9A0A-B05DC2F2A20B}" presName="Accent7" presStyleCnt="0"/>
      <dgm:spPr/>
    </dgm:pt>
    <dgm:pt modelId="{B6BAD73B-0869-4A91-88C6-3701FA8E7686}" type="pres">
      <dgm:prSet presAssocID="{7FB9C9C7-3BD2-4D23-9A0A-B05DC2F2A20B}" presName="AccentHold1" presStyleLbl="node1" presStyleIdx="7" presStyleCnt="17"/>
      <dgm:spPr/>
    </dgm:pt>
    <dgm:pt modelId="{9AD97F9F-1B86-455B-BAB2-AA72A914699C}" type="pres">
      <dgm:prSet presAssocID="{7FB9C9C7-3BD2-4D23-9A0A-B05DC2F2A20B}" presName="Accent8" presStyleCnt="0"/>
      <dgm:spPr/>
    </dgm:pt>
    <dgm:pt modelId="{B56BD57C-94C2-4620-A601-3A81EF4A1FF6}" type="pres">
      <dgm:prSet presAssocID="{7FB9C9C7-3BD2-4D23-9A0A-B05DC2F2A20B}" presName="AccentHold2" presStyleLbl="node1" presStyleIdx="8" presStyleCnt="17"/>
      <dgm:spPr/>
    </dgm:pt>
    <dgm:pt modelId="{52F3ACC4-160B-458A-A501-99A4A380E39E}" type="pres">
      <dgm:prSet presAssocID="{8B365A79-1E29-4EF5-AEDE-1062139B0837}" presName="Child2" presStyleLbl="node1" presStyleIdx="9" presStyleCnt="17" custScaleX="138180">
        <dgm:presLayoutVars>
          <dgm:chMax val="0"/>
          <dgm:chPref val="0"/>
        </dgm:presLayoutVars>
      </dgm:prSet>
      <dgm:spPr/>
      <dgm:t>
        <a:bodyPr/>
        <a:lstStyle/>
        <a:p>
          <a:endParaRPr lang="en-GB"/>
        </a:p>
      </dgm:t>
    </dgm:pt>
    <dgm:pt modelId="{477871C2-0520-427A-9423-1B1B2D4A6A6C}" type="pres">
      <dgm:prSet presAssocID="{8B365A79-1E29-4EF5-AEDE-1062139B0837}" presName="Accent9" presStyleCnt="0"/>
      <dgm:spPr/>
    </dgm:pt>
    <dgm:pt modelId="{D9187AF3-09BC-4C7B-A916-5421B76AEFA9}" type="pres">
      <dgm:prSet presAssocID="{8B365A79-1E29-4EF5-AEDE-1062139B0837}" presName="AccentHold1" presStyleLbl="node1" presStyleIdx="10" presStyleCnt="17"/>
      <dgm:spPr/>
    </dgm:pt>
    <dgm:pt modelId="{4E75A507-CF6C-4B3D-BCFE-88D6254AC2DA}" type="pres">
      <dgm:prSet presAssocID="{8B365A79-1E29-4EF5-AEDE-1062139B0837}" presName="Accent10" presStyleCnt="0"/>
      <dgm:spPr/>
    </dgm:pt>
    <dgm:pt modelId="{0E3AD2D7-6F4A-41C1-855B-F6D2C0701A15}" type="pres">
      <dgm:prSet presAssocID="{8B365A79-1E29-4EF5-AEDE-1062139B0837}" presName="AccentHold2" presStyleLbl="node1" presStyleIdx="11" presStyleCnt="17"/>
      <dgm:spPr/>
    </dgm:pt>
    <dgm:pt modelId="{10296B56-156E-412D-A114-4F3838B4103B}" type="pres">
      <dgm:prSet presAssocID="{8B365A79-1E29-4EF5-AEDE-1062139B0837}" presName="Accent11" presStyleCnt="0"/>
      <dgm:spPr/>
    </dgm:pt>
    <dgm:pt modelId="{365CB32D-B44C-44F8-A831-B39E1B1DDFF0}" type="pres">
      <dgm:prSet presAssocID="{8B365A79-1E29-4EF5-AEDE-1062139B0837}" presName="AccentHold3" presStyleLbl="node1" presStyleIdx="12" presStyleCnt="17"/>
      <dgm:spPr/>
    </dgm:pt>
    <dgm:pt modelId="{CA83A9D8-DFF5-40BC-8475-634981A8520C}" type="pres">
      <dgm:prSet presAssocID="{8E8BB734-BAC8-4416-AA5D-5B70AB01172E}" presName="Child3" presStyleLbl="node1" presStyleIdx="13" presStyleCnt="17" custScaleX="176216">
        <dgm:presLayoutVars>
          <dgm:chMax val="0"/>
          <dgm:chPref val="0"/>
        </dgm:presLayoutVars>
      </dgm:prSet>
      <dgm:spPr/>
      <dgm:t>
        <a:bodyPr/>
        <a:lstStyle/>
        <a:p>
          <a:endParaRPr lang="en-GB"/>
        </a:p>
      </dgm:t>
    </dgm:pt>
    <dgm:pt modelId="{3652754F-C7A1-4DDF-9958-F63CF8B7F5B7}" type="pres">
      <dgm:prSet presAssocID="{8E8BB734-BAC8-4416-AA5D-5B70AB01172E}" presName="Accent12" presStyleCnt="0"/>
      <dgm:spPr/>
    </dgm:pt>
    <dgm:pt modelId="{317CA180-024A-49F1-B12C-E639AEFC4A67}" type="pres">
      <dgm:prSet presAssocID="{8E8BB734-BAC8-4416-AA5D-5B70AB01172E}" presName="AccentHold1" presStyleLbl="node1" presStyleIdx="14" presStyleCnt="17"/>
      <dgm:spPr/>
    </dgm:pt>
    <dgm:pt modelId="{D476198D-14E3-40DF-879D-EF65F4325E72}" type="pres">
      <dgm:prSet presAssocID="{283424A9-93E0-4581-88B3-FDACC15ECB30}" presName="Child4" presStyleLbl="node1" presStyleIdx="15" presStyleCnt="17" custScaleX="177461">
        <dgm:presLayoutVars>
          <dgm:chMax val="0"/>
          <dgm:chPref val="0"/>
        </dgm:presLayoutVars>
      </dgm:prSet>
      <dgm:spPr/>
      <dgm:t>
        <a:bodyPr/>
        <a:lstStyle/>
        <a:p>
          <a:endParaRPr lang="en-GB"/>
        </a:p>
      </dgm:t>
    </dgm:pt>
    <dgm:pt modelId="{E98F8CE0-A9EF-4D58-AFA5-930AB1D35531}" type="pres">
      <dgm:prSet presAssocID="{283424A9-93E0-4581-88B3-FDACC15ECB30}" presName="Accent13" presStyleCnt="0"/>
      <dgm:spPr/>
    </dgm:pt>
    <dgm:pt modelId="{F012D781-D0F2-4FB9-A90D-0E797E377D53}" type="pres">
      <dgm:prSet presAssocID="{283424A9-93E0-4581-88B3-FDACC15ECB30}" presName="AccentHold1" presStyleLbl="node1" presStyleIdx="16" presStyleCnt="17"/>
      <dgm:spPr/>
    </dgm:pt>
  </dgm:ptLst>
  <dgm:cxnLst>
    <dgm:cxn modelId="{220A0E59-8AD6-437A-BCD4-5C6F203D1E3C}" srcId="{2E82E5A4-2FE7-43E6-8177-79F661ADF34C}" destId="{283424A9-93E0-4581-88B3-FDACC15ECB30}" srcOrd="3" destOrd="0" parTransId="{B1B1667F-6A2E-4044-9E4A-47C4EE751C43}" sibTransId="{84879123-3607-40A9-A461-2B276FBA795B}"/>
    <dgm:cxn modelId="{BE47EE55-9E9A-44DA-83BA-502FBF7B6293}" type="presOf" srcId="{283424A9-93E0-4581-88B3-FDACC15ECB30}" destId="{D476198D-14E3-40DF-879D-EF65F4325E72}" srcOrd="0" destOrd="0" presId="urn:microsoft.com/office/officeart/2009/3/layout/CircleRelationship"/>
    <dgm:cxn modelId="{1A610182-9F10-4207-B580-B81E856001D0}" type="presOf" srcId="{8B365A79-1E29-4EF5-AEDE-1062139B0837}" destId="{52F3ACC4-160B-458A-A501-99A4A380E39E}" srcOrd="0" destOrd="0" presId="urn:microsoft.com/office/officeart/2009/3/layout/CircleRelationship"/>
    <dgm:cxn modelId="{0140120C-E920-4A5B-8C4E-F1205EE41290}" srcId="{2E82E5A4-2FE7-43E6-8177-79F661ADF34C}" destId="{8E8BB734-BAC8-4416-AA5D-5B70AB01172E}" srcOrd="2" destOrd="0" parTransId="{0595C17D-727B-408F-9238-35756B542C2A}" sibTransId="{1DC88A69-5AD2-410E-B8EA-B55FDCE575C8}"/>
    <dgm:cxn modelId="{1A9B6768-29B9-4A8D-B11E-EF1C38E140E0}" srcId="{2E82E5A4-2FE7-43E6-8177-79F661ADF34C}" destId="{8B365A79-1E29-4EF5-AEDE-1062139B0837}" srcOrd="1" destOrd="0" parTransId="{36F00495-C6BB-4191-A666-A708F4415736}" sibTransId="{A405B288-EBC8-4F83-BFE6-38C55FEB0BF2}"/>
    <dgm:cxn modelId="{15A535B9-BFD0-421B-AEB8-247E8E028A40}" type="presOf" srcId="{8E8BB734-BAC8-4416-AA5D-5B70AB01172E}" destId="{CA83A9D8-DFF5-40BC-8475-634981A8520C}" srcOrd="0" destOrd="0" presId="urn:microsoft.com/office/officeart/2009/3/layout/CircleRelationship"/>
    <dgm:cxn modelId="{ECC580FD-101C-4623-8406-EF4ED6C5D8BB}" srcId="{2E82E5A4-2FE7-43E6-8177-79F661ADF34C}" destId="{7FB9C9C7-3BD2-4D23-9A0A-B05DC2F2A20B}" srcOrd="0" destOrd="0" parTransId="{EEFBFBD1-EE7F-4673-9DC0-AFC34D863FD5}" sibTransId="{526B7786-C407-48A4-9DE2-E0F8F9CE6EDF}"/>
    <dgm:cxn modelId="{98ADE68C-6CBF-4EFE-B788-F432719920AA}" type="presOf" srcId="{7FB9C9C7-3BD2-4D23-9A0A-B05DC2F2A20B}" destId="{B359E430-B841-4C43-849D-8BEACEF22CB2}" srcOrd="0" destOrd="0" presId="urn:microsoft.com/office/officeart/2009/3/layout/CircleRelationship"/>
    <dgm:cxn modelId="{69697DB1-0504-4914-880F-450317E676E4}" type="presOf" srcId="{B9D45023-2692-430A-A45C-86A59EBDEC52}" destId="{0B50C4B8-75CD-4722-9FE9-D208B9C4EFCF}" srcOrd="0" destOrd="0" presId="urn:microsoft.com/office/officeart/2009/3/layout/CircleRelationship"/>
    <dgm:cxn modelId="{BC58DBA5-1D6E-4C46-B106-1D18F46C6A18}" srcId="{B9D45023-2692-430A-A45C-86A59EBDEC52}" destId="{2E82E5A4-2FE7-43E6-8177-79F661ADF34C}" srcOrd="0" destOrd="0" parTransId="{5710A6A4-AD06-41AE-83FC-034E4BEFA50F}" sibTransId="{C8D0D86B-E77D-4EC7-B3FF-A50666491ED8}"/>
    <dgm:cxn modelId="{2A705203-646F-4B6B-9C09-399D0D9FEBF5}" type="presOf" srcId="{2E82E5A4-2FE7-43E6-8177-79F661ADF34C}" destId="{C5CB82BB-919E-4C7C-B926-A2B5A3546727}" srcOrd="0" destOrd="0" presId="urn:microsoft.com/office/officeart/2009/3/layout/CircleRelationship"/>
    <dgm:cxn modelId="{F2B14C0B-BEFE-4919-AC03-5D3AD4346C3D}" type="presParOf" srcId="{0B50C4B8-75CD-4722-9FE9-D208B9C4EFCF}" destId="{C5CB82BB-919E-4C7C-B926-A2B5A3546727}" srcOrd="0" destOrd="0" presId="urn:microsoft.com/office/officeart/2009/3/layout/CircleRelationship"/>
    <dgm:cxn modelId="{34351EDE-C7B5-42E0-96F9-3CA1B7EC2D3A}" type="presParOf" srcId="{0B50C4B8-75CD-4722-9FE9-D208B9C4EFCF}" destId="{20A01991-88BF-4630-9F16-E2F36046D536}" srcOrd="1" destOrd="0" presId="urn:microsoft.com/office/officeart/2009/3/layout/CircleRelationship"/>
    <dgm:cxn modelId="{8BA7751E-4E4A-4413-A7A7-DD23414C6192}" type="presParOf" srcId="{0B50C4B8-75CD-4722-9FE9-D208B9C4EFCF}" destId="{2FAB8316-B3C3-4ABF-BA78-6D510D23A07F}" srcOrd="2" destOrd="0" presId="urn:microsoft.com/office/officeart/2009/3/layout/CircleRelationship"/>
    <dgm:cxn modelId="{7C63FB0F-FD11-4047-A12D-27C78CD00021}" type="presParOf" srcId="{0B50C4B8-75CD-4722-9FE9-D208B9C4EFCF}" destId="{1F115013-D031-4F9B-AC85-B3034DC00C1D}" srcOrd="3" destOrd="0" presId="urn:microsoft.com/office/officeart/2009/3/layout/CircleRelationship"/>
    <dgm:cxn modelId="{AAB3890B-7B1F-4932-9421-9ADEFDA82C1C}" type="presParOf" srcId="{0B50C4B8-75CD-4722-9FE9-D208B9C4EFCF}" destId="{6269E4E2-5539-43F2-8D89-E3283DEDAC49}" srcOrd="4" destOrd="0" presId="urn:microsoft.com/office/officeart/2009/3/layout/CircleRelationship"/>
    <dgm:cxn modelId="{88BDC52B-4053-410D-A6FE-133B54C52FBA}" type="presParOf" srcId="{0B50C4B8-75CD-4722-9FE9-D208B9C4EFCF}" destId="{C62F8E54-91CB-462F-BE1E-9D7D629974CA}" srcOrd="5" destOrd="0" presId="urn:microsoft.com/office/officeart/2009/3/layout/CircleRelationship"/>
    <dgm:cxn modelId="{12F42AED-4BB4-43CC-B8BC-7D2C21921A3B}" type="presParOf" srcId="{0B50C4B8-75CD-4722-9FE9-D208B9C4EFCF}" destId="{75826DA0-A3F2-4B6C-82A1-4B5E54720605}" srcOrd="6" destOrd="0" presId="urn:microsoft.com/office/officeart/2009/3/layout/CircleRelationship"/>
    <dgm:cxn modelId="{D515C866-7FAF-4AB6-9A46-3BB421947694}" type="presParOf" srcId="{0B50C4B8-75CD-4722-9FE9-D208B9C4EFCF}" destId="{B359E430-B841-4C43-849D-8BEACEF22CB2}" srcOrd="7" destOrd="0" presId="urn:microsoft.com/office/officeart/2009/3/layout/CircleRelationship"/>
    <dgm:cxn modelId="{6D1151BD-56FB-418F-9871-3862B58A159F}" type="presParOf" srcId="{0B50C4B8-75CD-4722-9FE9-D208B9C4EFCF}" destId="{F26B9128-630F-4D9D-A17C-50D84A588AF6}" srcOrd="8" destOrd="0" presId="urn:microsoft.com/office/officeart/2009/3/layout/CircleRelationship"/>
    <dgm:cxn modelId="{F271BC90-01D4-43C0-A088-FEBD26C62A5D}" type="presParOf" srcId="{F26B9128-630F-4D9D-A17C-50D84A588AF6}" destId="{B6BAD73B-0869-4A91-88C6-3701FA8E7686}" srcOrd="0" destOrd="0" presId="urn:microsoft.com/office/officeart/2009/3/layout/CircleRelationship"/>
    <dgm:cxn modelId="{042C6DD0-E675-4E81-8810-044BD04A9D62}" type="presParOf" srcId="{0B50C4B8-75CD-4722-9FE9-D208B9C4EFCF}" destId="{9AD97F9F-1B86-455B-BAB2-AA72A914699C}" srcOrd="9" destOrd="0" presId="urn:microsoft.com/office/officeart/2009/3/layout/CircleRelationship"/>
    <dgm:cxn modelId="{06DC599F-0785-4F72-A9CD-9F0E1DAE5559}" type="presParOf" srcId="{9AD97F9F-1B86-455B-BAB2-AA72A914699C}" destId="{B56BD57C-94C2-4620-A601-3A81EF4A1FF6}" srcOrd="0" destOrd="0" presId="urn:microsoft.com/office/officeart/2009/3/layout/CircleRelationship"/>
    <dgm:cxn modelId="{A4E9A1CA-00CD-4187-B184-FF7972BBB5CA}" type="presParOf" srcId="{0B50C4B8-75CD-4722-9FE9-D208B9C4EFCF}" destId="{52F3ACC4-160B-458A-A501-99A4A380E39E}" srcOrd="10" destOrd="0" presId="urn:microsoft.com/office/officeart/2009/3/layout/CircleRelationship"/>
    <dgm:cxn modelId="{4AD16BF8-EC6D-444C-9D84-3DAF9AC55049}" type="presParOf" srcId="{0B50C4B8-75CD-4722-9FE9-D208B9C4EFCF}" destId="{477871C2-0520-427A-9423-1B1B2D4A6A6C}" srcOrd="11" destOrd="0" presId="urn:microsoft.com/office/officeart/2009/3/layout/CircleRelationship"/>
    <dgm:cxn modelId="{A98D7770-BD7D-459D-9860-814537EC9865}" type="presParOf" srcId="{477871C2-0520-427A-9423-1B1B2D4A6A6C}" destId="{D9187AF3-09BC-4C7B-A916-5421B76AEFA9}" srcOrd="0" destOrd="0" presId="urn:microsoft.com/office/officeart/2009/3/layout/CircleRelationship"/>
    <dgm:cxn modelId="{EB986AF1-13C1-4FEA-BFA8-93246EB9E470}" type="presParOf" srcId="{0B50C4B8-75CD-4722-9FE9-D208B9C4EFCF}" destId="{4E75A507-CF6C-4B3D-BCFE-88D6254AC2DA}" srcOrd="12" destOrd="0" presId="urn:microsoft.com/office/officeart/2009/3/layout/CircleRelationship"/>
    <dgm:cxn modelId="{62310711-424E-4AFA-9C38-CD13B532643F}" type="presParOf" srcId="{4E75A507-CF6C-4B3D-BCFE-88D6254AC2DA}" destId="{0E3AD2D7-6F4A-41C1-855B-F6D2C0701A15}" srcOrd="0" destOrd="0" presId="urn:microsoft.com/office/officeart/2009/3/layout/CircleRelationship"/>
    <dgm:cxn modelId="{97AF57B3-4168-4B6C-83B3-A68F23296CDD}" type="presParOf" srcId="{0B50C4B8-75CD-4722-9FE9-D208B9C4EFCF}" destId="{10296B56-156E-412D-A114-4F3838B4103B}" srcOrd="13" destOrd="0" presId="urn:microsoft.com/office/officeart/2009/3/layout/CircleRelationship"/>
    <dgm:cxn modelId="{2F67C8CA-6AF9-4F53-8257-5EED35C393F1}" type="presParOf" srcId="{10296B56-156E-412D-A114-4F3838B4103B}" destId="{365CB32D-B44C-44F8-A831-B39E1B1DDFF0}" srcOrd="0" destOrd="0" presId="urn:microsoft.com/office/officeart/2009/3/layout/CircleRelationship"/>
    <dgm:cxn modelId="{B3BEC458-78A7-4F67-AA70-440F0B85BBD4}" type="presParOf" srcId="{0B50C4B8-75CD-4722-9FE9-D208B9C4EFCF}" destId="{CA83A9D8-DFF5-40BC-8475-634981A8520C}" srcOrd="14" destOrd="0" presId="urn:microsoft.com/office/officeart/2009/3/layout/CircleRelationship"/>
    <dgm:cxn modelId="{838B6567-DC3E-49F7-A3AF-1DF792375727}" type="presParOf" srcId="{0B50C4B8-75CD-4722-9FE9-D208B9C4EFCF}" destId="{3652754F-C7A1-4DDF-9958-F63CF8B7F5B7}" srcOrd="15" destOrd="0" presId="urn:microsoft.com/office/officeart/2009/3/layout/CircleRelationship"/>
    <dgm:cxn modelId="{87C2202A-AA74-4ABE-AA58-0B70FF7425F8}" type="presParOf" srcId="{3652754F-C7A1-4DDF-9958-F63CF8B7F5B7}" destId="{317CA180-024A-49F1-B12C-E639AEFC4A67}" srcOrd="0" destOrd="0" presId="urn:microsoft.com/office/officeart/2009/3/layout/CircleRelationship"/>
    <dgm:cxn modelId="{5DBB83E1-3A26-4733-BAED-850CEF51E3AB}" type="presParOf" srcId="{0B50C4B8-75CD-4722-9FE9-D208B9C4EFCF}" destId="{D476198D-14E3-40DF-879D-EF65F4325E72}" srcOrd="16" destOrd="0" presId="urn:microsoft.com/office/officeart/2009/3/layout/CircleRelationship"/>
    <dgm:cxn modelId="{8FB37C73-B44A-49F8-8D9C-58B3930ACCC8}" type="presParOf" srcId="{0B50C4B8-75CD-4722-9FE9-D208B9C4EFCF}" destId="{E98F8CE0-A9EF-4D58-AFA5-930AB1D35531}" srcOrd="17" destOrd="0" presId="urn:microsoft.com/office/officeart/2009/3/layout/CircleRelationship"/>
    <dgm:cxn modelId="{84BEF9A9-6612-4618-A1F6-70CDF9E9513F}" type="presParOf" srcId="{E98F8CE0-A9EF-4D58-AFA5-930AB1D35531}" destId="{F012D781-D0F2-4FB9-A90D-0E797E377D53}"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B2C8F4-609E-4493-9408-AE29C6A466FC}"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GB"/>
        </a:p>
      </dgm:t>
    </dgm:pt>
    <dgm:pt modelId="{6537F982-0008-4F95-A0BE-08313B61C870}">
      <dgm:prSet phldrT="[Text]"/>
      <dgm:spPr/>
      <dgm:t>
        <a:bodyPr/>
        <a:lstStyle/>
        <a:p>
          <a:r>
            <a:rPr lang="cs-CZ" b="1" smtClean="0">
              <a:latin typeface="Calibri" panose="020F0502020204030204" pitchFamily="34" charset="0"/>
              <a:cs typeface="Calibri" panose="020F0502020204030204" pitchFamily="34" charset="0"/>
            </a:rPr>
            <a:t>300 controls annually</a:t>
          </a:r>
          <a:endParaRPr lang="en-GB" b="1">
            <a:latin typeface="Calibri" panose="020F0502020204030204" pitchFamily="34" charset="0"/>
            <a:cs typeface="Calibri" panose="020F0502020204030204" pitchFamily="34" charset="0"/>
          </a:endParaRPr>
        </a:p>
      </dgm:t>
    </dgm:pt>
    <dgm:pt modelId="{D11C1FE5-549D-4903-95D5-3023B3787FC2}" type="parTrans" cxnId="{D72A8CDF-697A-4EB8-A545-0761B4188670}">
      <dgm:prSet/>
      <dgm:spPr/>
      <dgm:t>
        <a:bodyPr/>
        <a:lstStyle/>
        <a:p>
          <a:endParaRPr lang="en-GB" b="1">
            <a:latin typeface="Calibri" panose="020F0502020204030204" pitchFamily="34" charset="0"/>
            <a:cs typeface="Calibri" panose="020F0502020204030204" pitchFamily="34" charset="0"/>
          </a:endParaRPr>
        </a:p>
      </dgm:t>
    </dgm:pt>
    <dgm:pt modelId="{C0ECC371-B6A2-4046-820C-5FEF16C4D9A8}" type="sibTrans" cxnId="{D72A8CDF-697A-4EB8-A545-0761B418867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t>
        <a:bodyPr/>
        <a:lstStyle/>
        <a:p>
          <a:endParaRPr lang="en-GB" b="1">
            <a:latin typeface="Calibri" panose="020F0502020204030204" pitchFamily="34" charset="0"/>
            <a:cs typeface="Calibri" panose="020F0502020204030204" pitchFamily="34" charset="0"/>
          </a:endParaRPr>
        </a:p>
      </dgm:t>
    </dgm:pt>
    <dgm:pt modelId="{12544951-76C8-4531-B719-E0FF33C71BC4}">
      <dgm:prSet phldrT="[Text]"/>
      <dgm:spPr/>
      <dgm:t>
        <a:bodyPr/>
        <a:lstStyle/>
        <a:p>
          <a:r>
            <a:rPr lang="cs-CZ" b="1" smtClean="0">
              <a:latin typeface="Calibri" panose="020F0502020204030204" pitchFamily="34" charset="0"/>
              <a:cs typeface="Calibri" panose="020F0502020204030204" pitchFamily="34" charset="0"/>
            </a:rPr>
            <a:t>fines 70,000 - 350,000 euro</a:t>
          </a:r>
          <a:endParaRPr lang="en-GB" b="1">
            <a:latin typeface="Calibri" panose="020F0502020204030204" pitchFamily="34" charset="0"/>
            <a:cs typeface="Calibri" panose="020F0502020204030204" pitchFamily="34" charset="0"/>
          </a:endParaRPr>
        </a:p>
      </dgm:t>
    </dgm:pt>
    <dgm:pt modelId="{D4DB2B4B-FE01-444D-8A08-F263EAE8C097}" type="parTrans" cxnId="{808C6BEF-26BA-48ED-AF1A-DC21A72B0BEC}">
      <dgm:prSet/>
      <dgm:spPr/>
      <dgm:t>
        <a:bodyPr/>
        <a:lstStyle/>
        <a:p>
          <a:endParaRPr lang="en-GB" b="1">
            <a:latin typeface="Calibri" panose="020F0502020204030204" pitchFamily="34" charset="0"/>
            <a:cs typeface="Calibri" panose="020F0502020204030204" pitchFamily="34" charset="0"/>
          </a:endParaRPr>
        </a:p>
      </dgm:t>
    </dgm:pt>
    <dgm:pt modelId="{649772D0-1230-4309-ACE6-AE1C121F7F85}" type="sibTrans" cxnId="{808C6BEF-26BA-48ED-AF1A-DC21A72B0BEC}">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dgm:spPr>
      <dgm:t>
        <a:bodyPr/>
        <a:lstStyle/>
        <a:p>
          <a:endParaRPr lang="en-GB" b="1">
            <a:latin typeface="Calibri" panose="020F0502020204030204" pitchFamily="34" charset="0"/>
            <a:cs typeface="Calibri" panose="020F0502020204030204" pitchFamily="34" charset="0"/>
          </a:endParaRPr>
        </a:p>
      </dgm:t>
    </dgm:pt>
    <dgm:pt modelId="{B04A0994-0383-48D1-AFC3-3DC4DF6A0237}">
      <dgm:prSet phldrT="[Text]"/>
      <dgm:spPr/>
      <dgm:t>
        <a:bodyPr/>
        <a:lstStyle/>
        <a:p>
          <a:r>
            <a:rPr lang="cs-CZ" b="1" smtClean="0">
              <a:latin typeface="Calibri" panose="020F0502020204030204" pitchFamily="34" charset="0"/>
              <a:cs typeface="Calibri" panose="020F0502020204030204" pitchFamily="34" charset="0"/>
            </a:rPr>
            <a:t>1,708 facilities publish data on pollution on-line</a:t>
          </a:r>
          <a:endParaRPr lang="en-GB" b="1">
            <a:latin typeface="Calibri" panose="020F0502020204030204" pitchFamily="34" charset="0"/>
            <a:cs typeface="Calibri" panose="020F0502020204030204" pitchFamily="34" charset="0"/>
          </a:endParaRPr>
        </a:p>
      </dgm:t>
    </dgm:pt>
    <dgm:pt modelId="{5A56A33E-4197-48D8-8213-66FA3B1291E7}" type="parTrans" cxnId="{8F806F73-6DE8-4754-9745-9E8196EE2806}">
      <dgm:prSet/>
      <dgm:spPr/>
      <dgm:t>
        <a:bodyPr/>
        <a:lstStyle/>
        <a:p>
          <a:endParaRPr lang="en-GB" b="1">
            <a:latin typeface="Calibri" panose="020F0502020204030204" pitchFamily="34" charset="0"/>
            <a:cs typeface="Calibri" panose="020F0502020204030204" pitchFamily="34" charset="0"/>
          </a:endParaRPr>
        </a:p>
      </dgm:t>
    </dgm:pt>
    <dgm:pt modelId="{8EC50B5E-DDA8-4644-99D1-94FD4FE21BD9}" type="sibTrans" cxnId="{8F806F73-6DE8-4754-9745-9E8196EE2806}">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dgm:spPr>
      <dgm:t>
        <a:bodyPr/>
        <a:lstStyle/>
        <a:p>
          <a:endParaRPr lang="en-GB" b="1">
            <a:latin typeface="Calibri" panose="020F0502020204030204" pitchFamily="34" charset="0"/>
            <a:cs typeface="Calibri" panose="020F0502020204030204" pitchFamily="34" charset="0"/>
          </a:endParaRPr>
        </a:p>
      </dgm:t>
    </dgm:pt>
    <dgm:pt modelId="{80A4A7AC-10F0-4EB4-9165-53490A8D4C80}">
      <dgm:prSet phldrT="[Text]"/>
      <dgm:spPr/>
      <dgm:t>
        <a:bodyPr/>
        <a:lstStyle/>
        <a:p>
          <a:r>
            <a:rPr lang="cs-CZ" b="1" smtClean="0">
              <a:latin typeface="Calibri" panose="020F0502020204030204" pitchFamily="34" charset="0"/>
              <a:cs typeface="Calibri" panose="020F0502020204030204" pitchFamily="34" charset="0"/>
            </a:rPr>
            <a:t>1,708 facilities need integrated permit</a:t>
          </a:r>
          <a:endParaRPr lang="en-GB" b="1">
            <a:latin typeface="Calibri" panose="020F0502020204030204" pitchFamily="34" charset="0"/>
            <a:cs typeface="Calibri" panose="020F0502020204030204" pitchFamily="34" charset="0"/>
          </a:endParaRPr>
        </a:p>
      </dgm:t>
    </dgm:pt>
    <dgm:pt modelId="{B25AB7AB-87E7-4BF4-B27E-0527E388011D}" type="parTrans" cxnId="{65408B84-31FC-4CE2-8C42-EAC6DC15FDE1}">
      <dgm:prSet/>
      <dgm:spPr/>
      <dgm:t>
        <a:bodyPr/>
        <a:lstStyle/>
        <a:p>
          <a:endParaRPr lang="en-GB"/>
        </a:p>
      </dgm:t>
    </dgm:pt>
    <dgm:pt modelId="{D7E941B4-660F-44E1-85AF-86555F48C054}" type="sibTrans" cxnId="{65408B84-31FC-4CE2-8C42-EAC6DC15FDE1}">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23000" r="-23000"/>
          </a:stretch>
        </a:blipFill>
      </dgm:spPr>
      <dgm:t>
        <a:bodyPr/>
        <a:lstStyle/>
        <a:p>
          <a:endParaRPr lang="en-GB"/>
        </a:p>
      </dgm:t>
    </dgm:pt>
    <dgm:pt modelId="{EDCC4104-D344-4DA0-A5DF-E93D2F5DF6E2}" type="pres">
      <dgm:prSet presAssocID="{FBB2C8F4-609E-4493-9408-AE29C6A466FC}" presName="Name0" presStyleCnt="0">
        <dgm:presLayoutVars>
          <dgm:chMax val="21"/>
          <dgm:chPref val="21"/>
        </dgm:presLayoutVars>
      </dgm:prSet>
      <dgm:spPr/>
      <dgm:t>
        <a:bodyPr/>
        <a:lstStyle/>
        <a:p>
          <a:endParaRPr lang="en-GB"/>
        </a:p>
      </dgm:t>
    </dgm:pt>
    <dgm:pt modelId="{3973D890-0FF4-480E-8B7B-46A027D89A4D}" type="pres">
      <dgm:prSet presAssocID="{80A4A7AC-10F0-4EB4-9165-53490A8D4C80}" presName="text1" presStyleCnt="0"/>
      <dgm:spPr/>
    </dgm:pt>
    <dgm:pt modelId="{9ADCEABD-E930-4D99-99DC-4F0B9D413A9A}" type="pres">
      <dgm:prSet presAssocID="{80A4A7AC-10F0-4EB4-9165-53490A8D4C80}" presName="textRepeatNode" presStyleLbl="alignNode1" presStyleIdx="0" presStyleCnt="4">
        <dgm:presLayoutVars>
          <dgm:chMax val="0"/>
          <dgm:chPref val="0"/>
          <dgm:bulletEnabled val="1"/>
        </dgm:presLayoutVars>
      </dgm:prSet>
      <dgm:spPr/>
      <dgm:t>
        <a:bodyPr/>
        <a:lstStyle/>
        <a:p>
          <a:endParaRPr lang="en-GB"/>
        </a:p>
      </dgm:t>
    </dgm:pt>
    <dgm:pt modelId="{8D987F9D-A5F4-4172-9C96-D9D8C70AA9E6}" type="pres">
      <dgm:prSet presAssocID="{80A4A7AC-10F0-4EB4-9165-53490A8D4C80}" presName="textaccent1" presStyleCnt="0"/>
      <dgm:spPr/>
    </dgm:pt>
    <dgm:pt modelId="{49742900-7EEE-420D-804C-825956CBF959}" type="pres">
      <dgm:prSet presAssocID="{80A4A7AC-10F0-4EB4-9165-53490A8D4C80}" presName="accentRepeatNode" presStyleLbl="solidAlignAcc1" presStyleIdx="0" presStyleCnt="8"/>
      <dgm:spPr/>
    </dgm:pt>
    <dgm:pt modelId="{55969B56-9FCD-4317-B47C-91F2F91DBB81}" type="pres">
      <dgm:prSet presAssocID="{D7E941B4-660F-44E1-85AF-86555F48C054}" presName="image1" presStyleCnt="0"/>
      <dgm:spPr/>
    </dgm:pt>
    <dgm:pt modelId="{EDDFBA2F-F773-454B-9C98-49390B787CF6}" type="pres">
      <dgm:prSet presAssocID="{D7E941B4-660F-44E1-85AF-86555F48C054}" presName="imageRepeatNode" presStyleLbl="alignAcc1" presStyleIdx="0" presStyleCnt="4"/>
      <dgm:spPr/>
      <dgm:t>
        <a:bodyPr/>
        <a:lstStyle/>
        <a:p>
          <a:endParaRPr lang="en-GB"/>
        </a:p>
      </dgm:t>
    </dgm:pt>
    <dgm:pt modelId="{23B65EE6-8207-423C-B99E-D1D94AF79645}" type="pres">
      <dgm:prSet presAssocID="{D7E941B4-660F-44E1-85AF-86555F48C054}" presName="imageaccent1" presStyleCnt="0"/>
      <dgm:spPr/>
    </dgm:pt>
    <dgm:pt modelId="{E7FBB38A-02DB-45DE-81BF-24CDE856C397}" type="pres">
      <dgm:prSet presAssocID="{D7E941B4-660F-44E1-85AF-86555F48C054}" presName="accentRepeatNode" presStyleLbl="solidAlignAcc1" presStyleIdx="1" presStyleCnt="8"/>
      <dgm:spPr/>
    </dgm:pt>
    <dgm:pt modelId="{BEA07B65-D2C6-4465-B4B4-70B6765829B4}" type="pres">
      <dgm:prSet presAssocID="{6537F982-0008-4F95-A0BE-08313B61C870}" presName="text2" presStyleCnt="0"/>
      <dgm:spPr/>
    </dgm:pt>
    <dgm:pt modelId="{A1A5A129-E7BA-400E-9E68-A6339BD73A10}" type="pres">
      <dgm:prSet presAssocID="{6537F982-0008-4F95-A0BE-08313B61C870}" presName="textRepeatNode" presStyleLbl="alignNode1" presStyleIdx="1" presStyleCnt="4">
        <dgm:presLayoutVars>
          <dgm:chMax val="0"/>
          <dgm:chPref val="0"/>
          <dgm:bulletEnabled val="1"/>
        </dgm:presLayoutVars>
      </dgm:prSet>
      <dgm:spPr/>
      <dgm:t>
        <a:bodyPr/>
        <a:lstStyle/>
        <a:p>
          <a:endParaRPr lang="en-GB"/>
        </a:p>
      </dgm:t>
    </dgm:pt>
    <dgm:pt modelId="{5F607CE1-29A5-4D09-B303-B70203276505}" type="pres">
      <dgm:prSet presAssocID="{6537F982-0008-4F95-A0BE-08313B61C870}" presName="textaccent2" presStyleCnt="0"/>
      <dgm:spPr/>
    </dgm:pt>
    <dgm:pt modelId="{AF8D1D5B-F97C-440A-9265-09140D1D05D1}" type="pres">
      <dgm:prSet presAssocID="{6537F982-0008-4F95-A0BE-08313B61C870}" presName="accentRepeatNode" presStyleLbl="solidAlignAcc1" presStyleIdx="2" presStyleCnt="8"/>
      <dgm:spPr/>
    </dgm:pt>
    <dgm:pt modelId="{59D9E481-72C6-43CB-8B8C-1092CF6C237B}" type="pres">
      <dgm:prSet presAssocID="{C0ECC371-B6A2-4046-820C-5FEF16C4D9A8}" presName="image2" presStyleCnt="0"/>
      <dgm:spPr/>
    </dgm:pt>
    <dgm:pt modelId="{3258C06B-8FAF-4E64-9808-82412C7E697E}" type="pres">
      <dgm:prSet presAssocID="{C0ECC371-B6A2-4046-820C-5FEF16C4D9A8}" presName="imageRepeatNode" presStyleLbl="alignAcc1" presStyleIdx="1" presStyleCnt="4"/>
      <dgm:spPr/>
      <dgm:t>
        <a:bodyPr/>
        <a:lstStyle/>
        <a:p>
          <a:endParaRPr lang="en-GB"/>
        </a:p>
      </dgm:t>
    </dgm:pt>
    <dgm:pt modelId="{EC9A8952-9283-44B7-A5C3-B9C7E7CF2250}" type="pres">
      <dgm:prSet presAssocID="{C0ECC371-B6A2-4046-820C-5FEF16C4D9A8}" presName="imageaccent2" presStyleCnt="0"/>
      <dgm:spPr/>
    </dgm:pt>
    <dgm:pt modelId="{274447BE-FBEC-42EC-9FC2-65FDB415EEF1}" type="pres">
      <dgm:prSet presAssocID="{C0ECC371-B6A2-4046-820C-5FEF16C4D9A8}" presName="accentRepeatNode" presStyleLbl="solidAlignAcc1" presStyleIdx="3" presStyleCnt="8"/>
      <dgm:spPr/>
    </dgm:pt>
    <dgm:pt modelId="{BF3D5337-6D95-4DA2-8BD7-DE387A0350AF}" type="pres">
      <dgm:prSet presAssocID="{12544951-76C8-4531-B719-E0FF33C71BC4}" presName="text3" presStyleCnt="0"/>
      <dgm:spPr/>
    </dgm:pt>
    <dgm:pt modelId="{2185B8E9-0869-42C9-9972-2B48C5D54CDE}" type="pres">
      <dgm:prSet presAssocID="{12544951-76C8-4531-B719-E0FF33C71BC4}" presName="textRepeatNode" presStyleLbl="alignNode1" presStyleIdx="2" presStyleCnt="4">
        <dgm:presLayoutVars>
          <dgm:chMax val="0"/>
          <dgm:chPref val="0"/>
          <dgm:bulletEnabled val="1"/>
        </dgm:presLayoutVars>
      </dgm:prSet>
      <dgm:spPr/>
      <dgm:t>
        <a:bodyPr/>
        <a:lstStyle/>
        <a:p>
          <a:endParaRPr lang="en-GB"/>
        </a:p>
      </dgm:t>
    </dgm:pt>
    <dgm:pt modelId="{58EAB500-BCED-4D75-B546-5780CBD75020}" type="pres">
      <dgm:prSet presAssocID="{12544951-76C8-4531-B719-E0FF33C71BC4}" presName="textaccent3" presStyleCnt="0"/>
      <dgm:spPr/>
    </dgm:pt>
    <dgm:pt modelId="{D44708EC-9257-41B7-8E65-C77F8C567925}" type="pres">
      <dgm:prSet presAssocID="{12544951-76C8-4531-B719-E0FF33C71BC4}" presName="accentRepeatNode" presStyleLbl="solidAlignAcc1" presStyleIdx="4" presStyleCnt="8"/>
      <dgm:spPr/>
    </dgm:pt>
    <dgm:pt modelId="{DBA97566-DE64-40FE-931C-01B5CFF07B5D}" type="pres">
      <dgm:prSet presAssocID="{649772D0-1230-4309-ACE6-AE1C121F7F85}" presName="image3" presStyleCnt="0"/>
      <dgm:spPr/>
    </dgm:pt>
    <dgm:pt modelId="{CB191663-05EC-44D5-9000-EEDF7E012EBC}" type="pres">
      <dgm:prSet presAssocID="{649772D0-1230-4309-ACE6-AE1C121F7F85}" presName="imageRepeatNode" presStyleLbl="alignAcc1" presStyleIdx="2" presStyleCnt="4"/>
      <dgm:spPr/>
      <dgm:t>
        <a:bodyPr/>
        <a:lstStyle/>
        <a:p>
          <a:endParaRPr lang="en-GB"/>
        </a:p>
      </dgm:t>
    </dgm:pt>
    <dgm:pt modelId="{981F9865-6C96-450C-99CD-946473885109}" type="pres">
      <dgm:prSet presAssocID="{649772D0-1230-4309-ACE6-AE1C121F7F85}" presName="imageaccent3" presStyleCnt="0"/>
      <dgm:spPr/>
    </dgm:pt>
    <dgm:pt modelId="{0BF102EE-7FD3-4260-887E-D8580E871BBE}" type="pres">
      <dgm:prSet presAssocID="{649772D0-1230-4309-ACE6-AE1C121F7F85}" presName="accentRepeatNode" presStyleLbl="solidAlignAcc1" presStyleIdx="5" presStyleCnt="8"/>
      <dgm:spPr/>
    </dgm:pt>
    <dgm:pt modelId="{134FC86D-6D71-4FC8-AD09-20F70222D5B0}" type="pres">
      <dgm:prSet presAssocID="{B04A0994-0383-48D1-AFC3-3DC4DF6A0237}" presName="text4" presStyleCnt="0"/>
      <dgm:spPr/>
    </dgm:pt>
    <dgm:pt modelId="{5290F8B0-941D-4ECB-A951-46F016B32005}" type="pres">
      <dgm:prSet presAssocID="{B04A0994-0383-48D1-AFC3-3DC4DF6A0237}" presName="textRepeatNode" presStyleLbl="alignNode1" presStyleIdx="3" presStyleCnt="4">
        <dgm:presLayoutVars>
          <dgm:chMax val="0"/>
          <dgm:chPref val="0"/>
          <dgm:bulletEnabled val="1"/>
        </dgm:presLayoutVars>
      </dgm:prSet>
      <dgm:spPr/>
      <dgm:t>
        <a:bodyPr/>
        <a:lstStyle/>
        <a:p>
          <a:endParaRPr lang="en-GB"/>
        </a:p>
      </dgm:t>
    </dgm:pt>
    <dgm:pt modelId="{C49D81C7-1576-4B6F-A1DF-80B67C4104D8}" type="pres">
      <dgm:prSet presAssocID="{B04A0994-0383-48D1-AFC3-3DC4DF6A0237}" presName="textaccent4" presStyleCnt="0"/>
      <dgm:spPr/>
    </dgm:pt>
    <dgm:pt modelId="{4F53FE75-1FC6-4159-877C-127EECC784D7}" type="pres">
      <dgm:prSet presAssocID="{B04A0994-0383-48D1-AFC3-3DC4DF6A0237}" presName="accentRepeatNode" presStyleLbl="solidAlignAcc1" presStyleIdx="6" presStyleCnt="8"/>
      <dgm:spPr/>
    </dgm:pt>
    <dgm:pt modelId="{DC584B95-27F7-4974-BCBB-DAD7F18D77B4}" type="pres">
      <dgm:prSet presAssocID="{8EC50B5E-DDA8-4644-99D1-94FD4FE21BD9}" presName="image4" presStyleCnt="0"/>
      <dgm:spPr/>
    </dgm:pt>
    <dgm:pt modelId="{0D49AD06-6D9B-440E-8041-FC841CD40C6C}" type="pres">
      <dgm:prSet presAssocID="{8EC50B5E-DDA8-4644-99D1-94FD4FE21BD9}" presName="imageRepeatNode" presStyleLbl="alignAcc1" presStyleIdx="3" presStyleCnt="4"/>
      <dgm:spPr/>
      <dgm:t>
        <a:bodyPr/>
        <a:lstStyle/>
        <a:p>
          <a:endParaRPr lang="en-GB"/>
        </a:p>
      </dgm:t>
    </dgm:pt>
    <dgm:pt modelId="{B908DF7C-B912-4EBF-8FB7-849B98E0099D}" type="pres">
      <dgm:prSet presAssocID="{8EC50B5E-DDA8-4644-99D1-94FD4FE21BD9}" presName="imageaccent4" presStyleCnt="0"/>
      <dgm:spPr/>
    </dgm:pt>
    <dgm:pt modelId="{F0B107AD-F6FC-4AE4-8E89-55DDDDF331A2}" type="pres">
      <dgm:prSet presAssocID="{8EC50B5E-DDA8-4644-99D1-94FD4FE21BD9}" presName="accentRepeatNode" presStyleLbl="solidAlignAcc1" presStyleIdx="7" presStyleCnt="8"/>
      <dgm:spPr/>
    </dgm:pt>
  </dgm:ptLst>
  <dgm:cxnLst>
    <dgm:cxn modelId="{2497D93B-3A61-4BBD-9973-71139DE58F88}" type="presOf" srcId="{80A4A7AC-10F0-4EB4-9165-53490A8D4C80}" destId="{9ADCEABD-E930-4D99-99DC-4F0B9D413A9A}" srcOrd="0" destOrd="0" presId="urn:microsoft.com/office/officeart/2008/layout/HexagonCluster"/>
    <dgm:cxn modelId="{8F806F73-6DE8-4754-9745-9E8196EE2806}" srcId="{FBB2C8F4-609E-4493-9408-AE29C6A466FC}" destId="{B04A0994-0383-48D1-AFC3-3DC4DF6A0237}" srcOrd="3" destOrd="0" parTransId="{5A56A33E-4197-48D8-8213-66FA3B1291E7}" sibTransId="{8EC50B5E-DDA8-4644-99D1-94FD4FE21BD9}"/>
    <dgm:cxn modelId="{DCF8EB29-73E3-43BF-9C42-F724570CDAC3}" type="presOf" srcId="{6537F982-0008-4F95-A0BE-08313B61C870}" destId="{A1A5A129-E7BA-400E-9E68-A6339BD73A10}" srcOrd="0" destOrd="0" presId="urn:microsoft.com/office/officeart/2008/layout/HexagonCluster"/>
    <dgm:cxn modelId="{07AEA28B-D98A-44AB-A572-54AA738F8990}" type="presOf" srcId="{FBB2C8F4-609E-4493-9408-AE29C6A466FC}" destId="{EDCC4104-D344-4DA0-A5DF-E93D2F5DF6E2}" srcOrd="0" destOrd="0" presId="urn:microsoft.com/office/officeart/2008/layout/HexagonCluster"/>
    <dgm:cxn modelId="{EB1511D5-E43B-4AF4-A17C-4805519F0595}" type="presOf" srcId="{D7E941B4-660F-44E1-85AF-86555F48C054}" destId="{EDDFBA2F-F773-454B-9C98-49390B787CF6}" srcOrd="0" destOrd="0" presId="urn:microsoft.com/office/officeart/2008/layout/HexagonCluster"/>
    <dgm:cxn modelId="{65408B84-31FC-4CE2-8C42-EAC6DC15FDE1}" srcId="{FBB2C8F4-609E-4493-9408-AE29C6A466FC}" destId="{80A4A7AC-10F0-4EB4-9165-53490A8D4C80}" srcOrd="0" destOrd="0" parTransId="{B25AB7AB-87E7-4BF4-B27E-0527E388011D}" sibTransId="{D7E941B4-660F-44E1-85AF-86555F48C054}"/>
    <dgm:cxn modelId="{D72A8CDF-697A-4EB8-A545-0761B4188670}" srcId="{FBB2C8F4-609E-4493-9408-AE29C6A466FC}" destId="{6537F982-0008-4F95-A0BE-08313B61C870}" srcOrd="1" destOrd="0" parTransId="{D11C1FE5-549D-4903-95D5-3023B3787FC2}" sibTransId="{C0ECC371-B6A2-4046-820C-5FEF16C4D9A8}"/>
    <dgm:cxn modelId="{BA111CC6-138E-4330-BB98-51E959EFA765}" type="presOf" srcId="{B04A0994-0383-48D1-AFC3-3DC4DF6A0237}" destId="{5290F8B0-941D-4ECB-A951-46F016B32005}" srcOrd="0" destOrd="0" presId="urn:microsoft.com/office/officeart/2008/layout/HexagonCluster"/>
    <dgm:cxn modelId="{808C6BEF-26BA-48ED-AF1A-DC21A72B0BEC}" srcId="{FBB2C8F4-609E-4493-9408-AE29C6A466FC}" destId="{12544951-76C8-4531-B719-E0FF33C71BC4}" srcOrd="2" destOrd="0" parTransId="{D4DB2B4B-FE01-444D-8A08-F263EAE8C097}" sibTransId="{649772D0-1230-4309-ACE6-AE1C121F7F85}"/>
    <dgm:cxn modelId="{B97AE9A2-A874-40CD-ABCA-941DA3CD6872}" type="presOf" srcId="{8EC50B5E-DDA8-4644-99D1-94FD4FE21BD9}" destId="{0D49AD06-6D9B-440E-8041-FC841CD40C6C}" srcOrd="0" destOrd="0" presId="urn:microsoft.com/office/officeart/2008/layout/HexagonCluster"/>
    <dgm:cxn modelId="{F654673D-207A-4B03-A41E-808E58EB3207}" type="presOf" srcId="{C0ECC371-B6A2-4046-820C-5FEF16C4D9A8}" destId="{3258C06B-8FAF-4E64-9808-82412C7E697E}" srcOrd="0" destOrd="0" presId="urn:microsoft.com/office/officeart/2008/layout/HexagonCluster"/>
    <dgm:cxn modelId="{0BD72F10-3980-4761-AA62-646F2CAAFF71}" type="presOf" srcId="{649772D0-1230-4309-ACE6-AE1C121F7F85}" destId="{CB191663-05EC-44D5-9000-EEDF7E012EBC}" srcOrd="0" destOrd="0" presId="urn:microsoft.com/office/officeart/2008/layout/HexagonCluster"/>
    <dgm:cxn modelId="{317A5051-2A0D-4CD4-838A-E365ADD74B84}" type="presOf" srcId="{12544951-76C8-4531-B719-E0FF33C71BC4}" destId="{2185B8E9-0869-42C9-9972-2B48C5D54CDE}" srcOrd="0" destOrd="0" presId="urn:microsoft.com/office/officeart/2008/layout/HexagonCluster"/>
    <dgm:cxn modelId="{3B460AFC-7966-472B-A0C2-CD0D4AC5B076}" type="presParOf" srcId="{EDCC4104-D344-4DA0-A5DF-E93D2F5DF6E2}" destId="{3973D890-0FF4-480E-8B7B-46A027D89A4D}" srcOrd="0" destOrd="0" presId="urn:microsoft.com/office/officeart/2008/layout/HexagonCluster"/>
    <dgm:cxn modelId="{28CAD144-F621-4EA6-94F7-9A823065CFA3}" type="presParOf" srcId="{3973D890-0FF4-480E-8B7B-46A027D89A4D}" destId="{9ADCEABD-E930-4D99-99DC-4F0B9D413A9A}" srcOrd="0" destOrd="0" presId="urn:microsoft.com/office/officeart/2008/layout/HexagonCluster"/>
    <dgm:cxn modelId="{00855E19-6CD1-4CBE-A2BF-379AA2DA66DF}" type="presParOf" srcId="{EDCC4104-D344-4DA0-A5DF-E93D2F5DF6E2}" destId="{8D987F9D-A5F4-4172-9C96-D9D8C70AA9E6}" srcOrd="1" destOrd="0" presId="urn:microsoft.com/office/officeart/2008/layout/HexagonCluster"/>
    <dgm:cxn modelId="{23C166B8-341C-44E5-B767-4B3D4EA205AA}" type="presParOf" srcId="{8D987F9D-A5F4-4172-9C96-D9D8C70AA9E6}" destId="{49742900-7EEE-420D-804C-825956CBF959}" srcOrd="0" destOrd="0" presId="urn:microsoft.com/office/officeart/2008/layout/HexagonCluster"/>
    <dgm:cxn modelId="{6D7705EB-CCBF-4FC8-9E2A-348020FF5431}" type="presParOf" srcId="{EDCC4104-D344-4DA0-A5DF-E93D2F5DF6E2}" destId="{55969B56-9FCD-4317-B47C-91F2F91DBB81}" srcOrd="2" destOrd="0" presId="urn:microsoft.com/office/officeart/2008/layout/HexagonCluster"/>
    <dgm:cxn modelId="{CAFAFF0C-BCDF-485C-929B-847B4A344BEB}" type="presParOf" srcId="{55969B56-9FCD-4317-B47C-91F2F91DBB81}" destId="{EDDFBA2F-F773-454B-9C98-49390B787CF6}" srcOrd="0" destOrd="0" presId="urn:microsoft.com/office/officeart/2008/layout/HexagonCluster"/>
    <dgm:cxn modelId="{1C8186FE-718A-428B-8DAC-359715DE0F6C}" type="presParOf" srcId="{EDCC4104-D344-4DA0-A5DF-E93D2F5DF6E2}" destId="{23B65EE6-8207-423C-B99E-D1D94AF79645}" srcOrd="3" destOrd="0" presId="urn:microsoft.com/office/officeart/2008/layout/HexagonCluster"/>
    <dgm:cxn modelId="{DB249508-72CB-4160-8009-1E414309E215}" type="presParOf" srcId="{23B65EE6-8207-423C-B99E-D1D94AF79645}" destId="{E7FBB38A-02DB-45DE-81BF-24CDE856C397}" srcOrd="0" destOrd="0" presId="urn:microsoft.com/office/officeart/2008/layout/HexagonCluster"/>
    <dgm:cxn modelId="{876217C6-BB90-41F6-B162-289676955965}" type="presParOf" srcId="{EDCC4104-D344-4DA0-A5DF-E93D2F5DF6E2}" destId="{BEA07B65-D2C6-4465-B4B4-70B6765829B4}" srcOrd="4" destOrd="0" presId="urn:microsoft.com/office/officeart/2008/layout/HexagonCluster"/>
    <dgm:cxn modelId="{5732A128-5060-469A-A8D9-B4D043B29ADA}" type="presParOf" srcId="{BEA07B65-D2C6-4465-B4B4-70B6765829B4}" destId="{A1A5A129-E7BA-400E-9E68-A6339BD73A10}" srcOrd="0" destOrd="0" presId="urn:microsoft.com/office/officeart/2008/layout/HexagonCluster"/>
    <dgm:cxn modelId="{EE9788C1-B697-4CDB-BCD6-F8BF2BD672A0}" type="presParOf" srcId="{EDCC4104-D344-4DA0-A5DF-E93D2F5DF6E2}" destId="{5F607CE1-29A5-4D09-B303-B70203276505}" srcOrd="5" destOrd="0" presId="urn:microsoft.com/office/officeart/2008/layout/HexagonCluster"/>
    <dgm:cxn modelId="{398AAD52-7030-4C83-934A-481D41C858DB}" type="presParOf" srcId="{5F607CE1-29A5-4D09-B303-B70203276505}" destId="{AF8D1D5B-F97C-440A-9265-09140D1D05D1}" srcOrd="0" destOrd="0" presId="urn:microsoft.com/office/officeart/2008/layout/HexagonCluster"/>
    <dgm:cxn modelId="{596B7482-BE85-4227-8596-7C569CECB591}" type="presParOf" srcId="{EDCC4104-D344-4DA0-A5DF-E93D2F5DF6E2}" destId="{59D9E481-72C6-43CB-8B8C-1092CF6C237B}" srcOrd="6" destOrd="0" presId="urn:microsoft.com/office/officeart/2008/layout/HexagonCluster"/>
    <dgm:cxn modelId="{8C98F1AE-62CB-4C2F-8265-62CF0BCA33F5}" type="presParOf" srcId="{59D9E481-72C6-43CB-8B8C-1092CF6C237B}" destId="{3258C06B-8FAF-4E64-9808-82412C7E697E}" srcOrd="0" destOrd="0" presId="urn:microsoft.com/office/officeart/2008/layout/HexagonCluster"/>
    <dgm:cxn modelId="{B3263673-9E78-41DD-A773-A1E645397960}" type="presParOf" srcId="{EDCC4104-D344-4DA0-A5DF-E93D2F5DF6E2}" destId="{EC9A8952-9283-44B7-A5C3-B9C7E7CF2250}" srcOrd="7" destOrd="0" presId="urn:microsoft.com/office/officeart/2008/layout/HexagonCluster"/>
    <dgm:cxn modelId="{F3658E1D-4DEC-419A-9F26-5A2E0E1C0A02}" type="presParOf" srcId="{EC9A8952-9283-44B7-A5C3-B9C7E7CF2250}" destId="{274447BE-FBEC-42EC-9FC2-65FDB415EEF1}" srcOrd="0" destOrd="0" presId="urn:microsoft.com/office/officeart/2008/layout/HexagonCluster"/>
    <dgm:cxn modelId="{74CBD12C-7C25-40D5-9CE7-49332C1C3E23}" type="presParOf" srcId="{EDCC4104-D344-4DA0-A5DF-E93D2F5DF6E2}" destId="{BF3D5337-6D95-4DA2-8BD7-DE387A0350AF}" srcOrd="8" destOrd="0" presId="urn:microsoft.com/office/officeart/2008/layout/HexagonCluster"/>
    <dgm:cxn modelId="{C4043894-22D0-4DC3-9474-4DF43B850C1E}" type="presParOf" srcId="{BF3D5337-6D95-4DA2-8BD7-DE387A0350AF}" destId="{2185B8E9-0869-42C9-9972-2B48C5D54CDE}" srcOrd="0" destOrd="0" presId="urn:microsoft.com/office/officeart/2008/layout/HexagonCluster"/>
    <dgm:cxn modelId="{023EA0A4-A411-43C3-A1C7-2143D70768E4}" type="presParOf" srcId="{EDCC4104-D344-4DA0-A5DF-E93D2F5DF6E2}" destId="{58EAB500-BCED-4D75-B546-5780CBD75020}" srcOrd="9" destOrd="0" presId="urn:microsoft.com/office/officeart/2008/layout/HexagonCluster"/>
    <dgm:cxn modelId="{B090F590-F874-4223-9D61-EC6C99CDA795}" type="presParOf" srcId="{58EAB500-BCED-4D75-B546-5780CBD75020}" destId="{D44708EC-9257-41B7-8E65-C77F8C567925}" srcOrd="0" destOrd="0" presId="urn:microsoft.com/office/officeart/2008/layout/HexagonCluster"/>
    <dgm:cxn modelId="{85095295-BABB-40D0-AC24-A6B1BF4E499A}" type="presParOf" srcId="{EDCC4104-D344-4DA0-A5DF-E93D2F5DF6E2}" destId="{DBA97566-DE64-40FE-931C-01B5CFF07B5D}" srcOrd="10" destOrd="0" presId="urn:microsoft.com/office/officeart/2008/layout/HexagonCluster"/>
    <dgm:cxn modelId="{26028A40-7E68-48B3-A10F-F10CCC380499}" type="presParOf" srcId="{DBA97566-DE64-40FE-931C-01B5CFF07B5D}" destId="{CB191663-05EC-44D5-9000-EEDF7E012EBC}" srcOrd="0" destOrd="0" presId="urn:microsoft.com/office/officeart/2008/layout/HexagonCluster"/>
    <dgm:cxn modelId="{EC7F09A0-EB7A-413D-8B02-5483A4B58D51}" type="presParOf" srcId="{EDCC4104-D344-4DA0-A5DF-E93D2F5DF6E2}" destId="{981F9865-6C96-450C-99CD-946473885109}" srcOrd="11" destOrd="0" presId="urn:microsoft.com/office/officeart/2008/layout/HexagonCluster"/>
    <dgm:cxn modelId="{E1608E4F-249E-468F-BF1B-E3B1B47AECD6}" type="presParOf" srcId="{981F9865-6C96-450C-99CD-946473885109}" destId="{0BF102EE-7FD3-4260-887E-D8580E871BBE}" srcOrd="0" destOrd="0" presId="urn:microsoft.com/office/officeart/2008/layout/HexagonCluster"/>
    <dgm:cxn modelId="{F23DAE0D-6A9E-442E-AE2A-B58671E65A71}" type="presParOf" srcId="{EDCC4104-D344-4DA0-A5DF-E93D2F5DF6E2}" destId="{134FC86D-6D71-4FC8-AD09-20F70222D5B0}" srcOrd="12" destOrd="0" presId="urn:microsoft.com/office/officeart/2008/layout/HexagonCluster"/>
    <dgm:cxn modelId="{90564307-429F-4645-8125-ABE983AAE53C}" type="presParOf" srcId="{134FC86D-6D71-4FC8-AD09-20F70222D5B0}" destId="{5290F8B0-941D-4ECB-A951-46F016B32005}" srcOrd="0" destOrd="0" presId="urn:microsoft.com/office/officeart/2008/layout/HexagonCluster"/>
    <dgm:cxn modelId="{50F22647-76E0-47B3-844B-6B140C5B3870}" type="presParOf" srcId="{EDCC4104-D344-4DA0-A5DF-E93D2F5DF6E2}" destId="{C49D81C7-1576-4B6F-A1DF-80B67C4104D8}" srcOrd="13" destOrd="0" presId="urn:microsoft.com/office/officeart/2008/layout/HexagonCluster"/>
    <dgm:cxn modelId="{C18484B4-26A4-474E-9F19-23F19526691B}" type="presParOf" srcId="{C49D81C7-1576-4B6F-A1DF-80B67C4104D8}" destId="{4F53FE75-1FC6-4159-877C-127EECC784D7}" srcOrd="0" destOrd="0" presId="urn:microsoft.com/office/officeart/2008/layout/HexagonCluster"/>
    <dgm:cxn modelId="{BD3EB085-4750-4038-A038-616744C17F34}" type="presParOf" srcId="{EDCC4104-D344-4DA0-A5DF-E93D2F5DF6E2}" destId="{DC584B95-27F7-4974-BCBB-DAD7F18D77B4}" srcOrd="14" destOrd="0" presId="urn:microsoft.com/office/officeart/2008/layout/HexagonCluster"/>
    <dgm:cxn modelId="{CE52E812-7EAC-494D-B407-1B56C83E800C}" type="presParOf" srcId="{DC584B95-27F7-4974-BCBB-DAD7F18D77B4}" destId="{0D49AD06-6D9B-440E-8041-FC841CD40C6C}" srcOrd="0" destOrd="0" presId="urn:microsoft.com/office/officeart/2008/layout/HexagonCluster"/>
    <dgm:cxn modelId="{B1B1EB0F-A7A1-46A9-8E74-29CEA371F271}" type="presParOf" srcId="{EDCC4104-D344-4DA0-A5DF-E93D2F5DF6E2}" destId="{B908DF7C-B912-4EBF-8FB7-849B98E0099D}" srcOrd="15" destOrd="0" presId="urn:microsoft.com/office/officeart/2008/layout/HexagonCluster"/>
    <dgm:cxn modelId="{C15F39AA-2CA1-4285-AB9F-5A1E9BD9F71A}" type="presParOf" srcId="{B908DF7C-B912-4EBF-8FB7-849B98E0099D}" destId="{F0B107AD-F6FC-4AE4-8E89-55DDDDF331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E1B5F8-1A22-4F40-893E-3E4A68BDCAD8}"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GB"/>
        </a:p>
      </dgm:t>
    </dgm:pt>
    <dgm:pt modelId="{C6A3556E-207B-43C4-BB58-0B703C103E1B}">
      <dgm:prSet phldrT="[Text]"/>
      <dgm:spPr>
        <a:solidFill>
          <a:srgbClr val="0070C0"/>
        </a:solidFill>
      </dgm:spPr>
      <dgm:t>
        <a:bodyPr/>
        <a:lstStyle/>
        <a:p>
          <a:r>
            <a:rPr lang="cs-CZ" b="1" smtClean="0">
              <a:latin typeface="Calibri" panose="020F0502020204030204" pitchFamily="34" charset="0"/>
              <a:cs typeface="Calibri" panose="020F0502020204030204" pitchFamily="34" charset="0"/>
            </a:rPr>
            <a:t>Kronospan (chipboard)</a:t>
          </a:r>
          <a:endParaRPr lang="en-GB" b="1">
            <a:latin typeface="Calibri" panose="020F0502020204030204" pitchFamily="34" charset="0"/>
            <a:cs typeface="Calibri" panose="020F0502020204030204" pitchFamily="34" charset="0"/>
          </a:endParaRPr>
        </a:p>
      </dgm:t>
    </dgm:pt>
    <dgm:pt modelId="{64917DC7-C25B-4E52-87C8-72943778DE2D}" type="parTrans" cxnId="{E49C35B3-5A1C-47A2-B88B-068D149B1377}">
      <dgm:prSet/>
      <dgm:spPr/>
      <dgm:t>
        <a:bodyPr/>
        <a:lstStyle/>
        <a:p>
          <a:endParaRPr lang="en-GB">
            <a:latin typeface="Calibri" panose="020F0502020204030204" pitchFamily="34" charset="0"/>
            <a:cs typeface="Calibri" panose="020F0502020204030204" pitchFamily="34" charset="0"/>
          </a:endParaRPr>
        </a:p>
      </dgm:t>
    </dgm:pt>
    <dgm:pt modelId="{9D777A84-BB8B-4E89-B838-EC969D9E1402}" type="sibTrans" cxnId="{E49C35B3-5A1C-47A2-B88B-068D149B1377}">
      <dgm:prSet/>
      <dgm:spPr/>
      <dgm:t>
        <a:bodyPr/>
        <a:lstStyle/>
        <a:p>
          <a:endParaRPr lang="en-GB">
            <a:latin typeface="Calibri" panose="020F0502020204030204" pitchFamily="34" charset="0"/>
            <a:cs typeface="Calibri" panose="020F0502020204030204" pitchFamily="34" charset="0"/>
          </a:endParaRPr>
        </a:p>
      </dgm:t>
    </dgm:pt>
    <dgm:pt modelId="{D25E0DC1-8332-4DBD-9236-673AA49EAEEF}">
      <dgm:prSet phldrT="[Text]"/>
      <dgm:spPr>
        <a:solidFill>
          <a:srgbClr val="0070C0"/>
        </a:solidFill>
      </dgm:spPr>
      <dgm:t>
        <a:bodyPr/>
        <a:lstStyle/>
        <a:p>
          <a:r>
            <a:rPr lang="cs-CZ" smtClean="0">
              <a:latin typeface="Calibri" panose="020F0502020204030204" pitchFamily="34" charset="0"/>
              <a:cs typeface="Calibri" panose="020F0502020204030204" pitchFamily="34" charset="0"/>
            </a:rPr>
            <a:t>PRI showed emissions: 474 t of dust </a:t>
          </a:r>
          <a:r>
            <a:rPr lang="en-GB" smtClean="0">
              <a:latin typeface="Calibri" panose="020F0502020204030204" pitchFamily="34" charset="0"/>
              <a:cs typeface="Calibri" panose="020F0502020204030204" pitchFamily="34" charset="0"/>
            </a:rPr>
            <a:t>&amp;</a:t>
          </a:r>
          <a:r>
            <a:rPr lang="cs-CZ" smtClean="0">
              <a:latin typeface="Calibri" panose="020F0502020204030204" pitchFamily="34" charset="0"/>
              <a:cs typeface="Calibri" panose="020F0502020204030204" pitchFamily="34" charset="0"/>
            </a:rPr>
            <a:t> 22 t of formaldehyde</a:t>
          </a:r>
          <a:endParaRPr lang="en-GB">
            <a:latin typeface="Calibri" panose="020F0502020204030204" pitchFamily="34" charset="0"/>
            <a:cs typeface="Calibri" panose="020F0502020204030204" pitchFamily="34" charset="0"/>
          </a:endParaRPr>
        </a:p>
      </dgm:t>
    </dgm:pt>
    <dgm:pt modelId="{5AB9AEBD-8085-4DBA-89CA-9668923AF996}" type="parTrans" cxnId="{D89D6C89-070D-46A9-BDB9-70178629BA34}">
      <dgm:prSet/>
      <dgm:spPr/>
      <dgm:t>
        <a:bodyPr/>
        <a:lstStyle/>
        <a:p>
          <a:endParaRPr lang="en-GB">
            <a:latin typeface="Calibri" panose="020F0502020204030204" pitchFamily="34" charset="0"/>
            <a:cs typeface="Calibri" panose="020F0502020204030204" pitchFamily="34" charset="0"/>
          </a:endParaRPr>
        </a:p>
      </dgm:t>
    </dgm:pt>
    <dgm:pt modelId="{E6EF176F-3071-487C-B438-93D91B40C9D3}" type="sibTrans" cxnId="{D89D6C89-070D-46A9-BDB9-70178629BA34}">
      <dgm:prSet/>
      <dgm:spPr/>
      <dgm:t>
        <a:bodyPr/>
        <a:lstStyle/>
        <a:p>
          <a:endParaRPr lang="en-GB">
            <a:latin typeface="Calibri" panose="020F0502020204030204" pitchFamily="34" charset="0"/>
            <a:cs typeface="Calibri" panose="020F0502020204030204" pitchFamily="34" charset="0"/>
          </a:endParaRPr>
        </a:p>
      </dgm:t>
    </dgm:pt>
    <dgm:pt modelId="{DEFE713F-13F0-40F6-9DD2-0709E36844DA}">
      <dgm:prSet phldrT="[Text]"/>
      <dgm:spPr>
        <a:solidFill>
          <a:srgbClr val="0070C0"/>
        </a:solidFill>
      </dgm:spPr>
      <dgm:t>
        <a:bodyPr/>
        <a:lstStyle/>
        <a:p>
          <a:r>
            <a:rPr lang="cs-CZ" smtClean="0">
              <a:latin typeface="Calibri" panose="020F0502020204030204" pitchFamily="34" charset="0"/>
              <a:cs typeface="Calibri" panose="020F0502020204030204" pitchFamily="34" charset="0"/>
            </a:rPr>
            <a:t>Outdated technology: different than in Austria</a:t>
          </a:r>
          <a:endParaRPr lang="en-GB">
            <a:latin typeface="Calibri" panose="020F0502020204030204" pitchFamily="34" charset="0"/>
            <a:cs typeface="Calibri" panose="020F0502020204030204" pitchFamily="34" charset="0"/>
          </a:endParaRPr>
        </a:p>
      </dgm:t>
    </dgm:pt>
    <dgm:pt modelId="{C2C7F5D0-8EED-466E-8734-258543B63FE5}" type="parTrans" cxnId="{3B7943CA-BF2E-42D4-A519-036BF58DCFF8}">
      <dgm:prSet/>
      <dgm:spPr/>
      <dgm:t>
        <a:bodyPr/>
        <a:lstStyle/>
        <a:p>
          <a:endParaRPr lang="en-GB">
            <a:latin typeface="Calibri" panose="020F0502020204030204" pitchFamily="34" charset="0"/>
            <a:cs typeface="Calibri" panose="020F0502020204030204" pitchFamily="34" charset="0"/>
          </a:endParaRPr>
        </a:p>
      </dgm:t>
    </dgm:pt>
    <dgm:pt modelId="{23D8283F-7B2B-4A12-917E-E71EDF464FC5}" type="sibTrans" cxnId="{3B7943CA-BF2E-42D4-A519-036BF58DCFF8}">
      <dgm:prSet/>
      <dgm:spPr/>
      <dgm:t>
        <a:bodyPr/>
        <a:lstStyle/>
        <a:p>
          <a:endParaRPr lang="en-GB">
            <a:latin typeface="Calibri" panose="020F0502020204030204" pitchFamily="34" charset="0"/>
            <a:cs typeface="Calibri" panose="020F0502020204030204" pitchFamily="34" charset="0"/>
          </a:endParaRPr>
        </a:p>
      </dgm:t>
    </dgm:pt>
    <dgm:pt modelId="{2E64F3E7-36E1-4454-A5A7-C9712001C24A}">
      <dgm:prSet phldrT="[Text]"/>
      <dgm:spPr>
        <a:solidFill>
          <a:srgbClr val="0070C0"/>
        </a:solidFill>
      </dgm:spPr>
      <dgm:t>
        <a:bodyPr/>
        <a:lstStyle/>
        <a:p>
          <a:r>
            <a:rPr lang="cs-CZ" b="1" smtClean="0">
              <a:latin typeface="Calibri" panose="020F0502020204030204" pitchFamily="34" charset="0"/>
              <a:cs typeface="Calibri" panose="020F0502020204030204" pitchFamily="34" charset="0"/>
            </a:rPr>
            <a:t>Spolana (chemical production)</a:t>
          </a:r>
          <a:endParaRPr lang="en-GB" b="1">
            <a:latin typeface="Calibri" panose="020F0502020204030204" pitchFamily="34" charset="0"/>
            <a:cs typeface="Calibri" panose="020F0502020204030204" pitchFamily="34" charset="0"/>
          </a:endParaRPr>
        </a:p>
      </dgm:t>
    </dgm:pt>
    <dgm:pt modelId="{20FC7402-421C-4B64-A651-5EB58BF7806D}" type="parTrans" cxnId="{D67716EC-0E39-44C0-B850-D0EFD294BD24}">
      <dgm:prSet/>
      <dgm:spPr/>
      <dgm:t>
        <a:bodyPr/>
        <a:lstStyle/>
        <a:p>
          <a:endParaRPr lang="en-GB">
            <a:latin typeface="Calibri" panose="020F0502020204030204" pitchFamily="34" charset="0"/>
            <a:cs typeface="Calibri" panose="020F0502020204030204" pitchFamily="34" charset="0"/>
          </a:endParaRPr>
        </a:p>
      </dgm:t>
    </dgm:pt>
    <dgm:pt modelId="{75E95CF1-7D6D-4C76-9E77-488D72CB5F41}" type="sibTrans" cxnId="{D67716EC-0E39-44C0-B850-D0EFD294BD24}">
      <dgm:prSet/>
      <dgm:spPr/>
      <dgm:t>
        <a:bodyPr/>
        <a:lstStyle/>
        <a:p>
          <a:endParaRPr lang="en-GB">
            <a:latin typeface="Calibri" panose="020F0502020204030204" pitchFamily="34" charset="0"/>
            <a:cs typeface="Calibri" panose="020F0502020204030204" pitchFamily="34" charset="0"/>
          </a:endParaRPr>
        </a:p>
      </dgm:t>
    </dgm:pt>
    <dgm:pt modelId="{A77461A7-FB5B-4694-94F4-3582F0C8D083}">
      <dgm:prSet phldrT="[Text]"/>
      <dgm:spPr>
        <a:solidFill>
          <a:srgbClr val="0070C0"/>
        </a:solidFill>
      </dgm:spPr>
      <dgm:t>
        <a:bodyPr/>
        <a:lstStyle/>
        <a:p>
          <a:r>
            <a:rPr lang="cs-CZ" smtClean="0">
              <a:latin typeface="Calibri" panose="020F0502020204030204" pitchFamily="34" charset="0"/>
              <a:cs typeface="Calibri" panose="020F0502020204030204" pitchFamily="34" charset="0"/>
            </a:rPr>
            <a:t>Dangerous chlorine production, numerous accidents</a:t>
          </a:r>
          <a:endParaRPr lang="en-GB">
            <a:latin typeface="Calibri" panose="020F0502020204030204" pitchFamily="34" charset="0"/>
            <a:cs typeface="Calibri" panose="020F0502020204030204" pitchFamily="34" charset="0"/>
          </a:endParaRPr>
        </a:p>
      </dgm:t>
    </dgm:pt>
    <dgm:pt modelId="{E7042CE8-3592-42D1-9353-D136B10CA3EF}" type="parTrans" cxnId="{8EF821E0-4791-4239-81ED-E0EBB89A7659}">
      <dgm:prSet/>
      <dgm:spPr/>
      <dgm:t>
        <a:bodyPr/>
        <a:lstStyle/>
        <a:p>
          <a:endParaRPr lang="en-GB">
            <a:latin typeface="Calibri" panose="020F0502020204030204" pitchFamily="34" charset="0"/>
            <a:cs typeface="Calibri" panose="020F0502020204030204" pitchFamily="34" charset="0"/>
          </a:endParaRPr>
        </a:p>
      </dgm:t>
    </dgm:pt>
    <dgm:pt modelId="{7E1134D9-2A6A-469F-BAE1-F381A1B814F7}" type="sibTrans" cxnId="{8EF821E0-4791-4239-81ED-E0EBB89A7659}">
      <dgm:prSet/>
      <dgm:spPr/>
      <dgm:t>
        <a:bodyPr/>
        <a:lstStyle/>
        <a:p>
          <a:endParaRPr lang="en-GB">
            <a:latin typeface="Calibri" panose="020F0502020204030204" pitchFamily="34" charset="0"/>
            <a:cs typeface="Calibri" panose="020F0502020204030204" pitchFamily="34" charset="0"/>
          </a:endParaRPr>
        </a:p>
      </dgm:t>
    </dgm:pt>
    <dgm:pt modelId="{F806D299-A836-464E-9685-0F4ED2428C38}">
      <dgm:prSet phldrT="[Text]"/>
      <dgm:spPr>
        <a:solidFill>
          <a:srgbClr val="0070C0"/>
        </a:solidFill>
      </dgm:spPr>
      <dgm:t>
        <a:bodyPr/>
        <a:lstStyle/>
        <a:p>
          <a:r>
            <a:rPr lang="cs-CZ" smtClean="0">
              <a:latin typeface="Calibri" panose="020F0502020204030204" pitchFamily="34" charset="0"/>
              <a:cs typeface="Calibri" panose="020F0502020204030204" pitchFamily="34" charset="0"/>
            </a:rPr>
            <a:t>Hamburg pays 70,000,000 EUR annualy for mercury clean-up</a:t>
          </a:r>
          <a:endParaRPr lang="en-GB">
            <a:latin typeface="Calibri" panose="020F0502020204030204" pitchFamily="34" charset="0"/>
            <a:cs typeface="Calibri" panose="020F0502020204030204" pitchFamily="34" charset="0"/>
          </a:endParaRPr>
        </a:p>
      </dgm:t>
    </dgm:pt>
    <dgm:pt modelId="{C58CF432-DB46-4DE7-88FC-E7FF71DFA516}" type="parTrans" cxnId="{C703DD36-9448-4BBF-91FC-DE68FE6FD00F}">
      <dgm:prSet/>
      <dgm:spPr/>
      <dgm:t>
        <a:bodyPr/>
        <a:lstStyle/>
        <a:p>
          <a:endParaRPr lang="en-GB">
            <a:latin typeface="Calibri" panose="020F0502020204030204" pitchFamily="34" charset="0"/>
            <a:cs typeface="Calibri" panose="020F0502020204030204" pitchFamily="34" charset="0"/>
          </a:endParaRPr>
        </a:p>
      </dgm:t>
    </dgm:pt>
    <dgm:pt modelId="{2CF4CAB5-8639-4370-B22F-A73DD3C6868B}" type="sibTrans" cxnId="{C703DD36-9448-4BBF-91FC-DE68FE6FD00F}">
      <dgm:prSet/>
      <dgm:spPr/>
      <dgm:t>
        <a:bodyPr/>
        <a:lstStyle/>
        <a:p>
          <a:endParaRPr lang="en-GB">
            <a:latin typeface="Calibri" panose="020F0502020204030204" pitchFamily="34" charset="0"/>
            <a:cs typeface="Calibri" panose="020F0502020204030204" pitchFamily="34" charset="0"/>
          </a:endParaRPr>
        </a:p>
      </dgm:t>
    </dgm:pt>
    <dgm:pt modelId="{33854372-EB38-400F-AAA9-E7BC15E5B9DA}">
      <dgm:prSet phldrT="[Text]"/>
      <dgm:spPr>
        <a:solidFill>
          <a:srgbClr val="0070C0"/>
        </a:solidFill>
      </dgm:spPr>
      <dgm:t>
        <a:bodyPr/>
        <a:lstStyle/>
        <a:p>
          <a:r>
            <a:rPr lang="cs-CZ" b="1" smtClean="0">
              <a:latin typeface="Calibri" panose="020F0502020204030204" pitchFamily="34" charset="0"/>
              <a:cs typeface="Calibri" panose="020F0502020204030204" pitchFamily="34" charset="0"/>
            </a:rPr>
            <a:t>Trinec Iron and Steel Works</a:t>
          </a:r>
          <a:endParaRPr lang="en-GB" b="1">
            <a:latin typeface="Calibri" panose="020F0502020204030204" pitchFamily="34" charset="0"/>
            <a:cs typeface="Calibri" panose="020F0502020204030204" pitchFamily="34" charset="0"/>
          </a:endParaRPr>
        </a:p>
      </dgm:t>
    </dgm:pt>
    <dgm:pt modelId="{82BCCE38-1206-43FB-BE12-7783CD4DC3EA}" type="parTrans" cxnId="{0A3537AC-122A-4D39-87C5-8DC7B3A22B44}">
      <dgm:prSet/>
      <dgm:spPr/>
      <dgm:t>
        <a:bodyPr/>
        <a:lstStyle/>
        <a:p>
          <a:endParaRPr lang="en-GB">
            <a:latin typeface="Calibri" panose="020F0502020204030204" pitchFamily="34" charset="0"/>
            <a:cs typeface="Calibri" panose="020F0502020204030204" pitchFamily="34" charset="0"/>
          </a:endParaRPr>
        </a:p>
      </dgm:t>
    </dgm:pt>
    <dgm:pt modelId="{7ACD342B-0B6F-43A9-86D7-9C4381A814B8}" type="sibTrans" cxnId="{0A3537AC-122A-4D39-87C5-8DC7B3A22B44}">
      <dgm:prSet/>
      <dgm:spPr/>
      <dgm:t>
        <a:bodyPr/>
        <a:lstStyle/>
        <a:p>
          <a:endParaRPr lang="en-GB">
            <a:latin typeface="Calibri" panose="020F0502020204030204" pitchFamily="34" charset="0"/>
            <a:cs typeface="Calibri" panose="020F0502020204030204" pitchFamily="34" charset="0"/>
          </a:endParaRPr>
        </a:p>
      </dgm:t>
    </dgm:pt>
    <dgm:pt modelId="{8E6F767C-AC9D-449D-B078-A6ECE6F1C6CD}">
      <dgm:prSet phldrT="[Text]"/>
      <dgm:spPr>
        <a:solidFill>
          <a:srgbClr val="0070C0"/>
        </a:solidFill>
      </dgm:spPr>
      <dgm:t>
        <a:bodyPr/>
        <a:lstStyle/>
        <a:p>
          <a:r>
            <a:rPr lang="cs-CZ" smtClean="0">
              <a:latin typeface="Calibri" panose="020F0502020204030204" pitchFamily="34" charset="0"/>
              <a:cs typeface="Calibri" panose="020F0502020204030204" pitchFamily="34" charset="0"/>
            </a:rPr>
            <a:t>Investment 100,000,000 EUR to reduce dust emissions by 1/3</a:t>
          </a:r>
          <a:endParaRPr lang="en-GB">
            <a:latin typeface="Calibri" panose="020F0502020204030204" pitchFamily="34" charset="0"/>
            <a:cs typeface="Calibri" panose="020F0502020204030204" pitchFamily="34" charset="0"/>
          </a:endParaRPr>
        </a:p>
      </dgm:t>
    </dgm:pt>
    <dgm:pt modelId="{90B52196-75D4-4442-9088-0B5349A8D777}" type="parTrans" cxnId="{43EB48E7-9B78-4986-B0A5-D825AB83A879}">
      <dgm:prSet/>
      <dgm:spPr/>
      <dgm:t>
        <a:bodyPr/>
        <a:lstStyle/>
        <a:p>
          <a:endParaRPr lang="en-GB">
            <a:latin typeface="Calibri" panose="020F0502020204030204" pitchFamily="34" charset="0"/>
            <a:cs typeface="Calibri" panose="020F0502020204030204" pitchFamily="34" charset="0"/>
          </a:endParaRPr>
        </a:p>
      </dgm:t>
    </dgm:pt>
    <dgm:pt modelId="{7C642CFD-5119-4836-BCC9-1F4DD6167EA1}" type="sibTrans" cxnId="{43EB48E7-9B78-4986-B0A5-D825AB83A879}">
      <dgm:prSet/>
      <dgm:spPr/>
      <dgm:t>
        <a:bodyPr/>
        <a:lstStyle/>
        <a:p>
          <a:endParaRPr lang="en-GB">
            <a:latin typeface="Calibri" panose="020F0502020204030204" pitchFamily="34" charset="0"/>
            <a:cs typeface="Calibri" panose="020F0502020204030204" pitchFamily="34" charset="0"/>
          </a:endParaRPr>
        </a:p>
      </dgm:t>
    </dgm:pt>
    <dgm:pt modelId="{CFD4C85F-8E9D-48B5-B8A6-A4E17CE3846D}">
      <dgm:prSet phldrT="[Text]"/>
      <dgm:spPr>
        <a:solidFill>
          <a:srgbClr val="0070C0"/>
        </a:solidFill>
      </dgm:spPr>
      <dgm:t>
        <a:bodyPr/>
        <a:lstStyle/>
        <a:p>
          <a:r>
            <a:rPr lang="cs-CZ" smtClean="0">
              <a:latin typeface="Calibri" panose="020F0502020204030204" pitchFamily="34" charset="0"/>
              <a:cs typeface="Calibri" panose="020F0502020204030204" pitchFamily="34" charset="0"/>
            </a:rPr>
            <a:t>PRI helped the factory save their resources (and money)</a:t>
          </a:r>
          <a:endParaRPr lang="en-GB">
            <a:latin typeface="Calibri" panose="020F0502020204030204" pitchFamily="34" charset="0"/>
            <a:cs typeface="Calibri" panose="020F0502020204030204" pitchFamily="34" charset="0"/>
          </a:endParaRPr>
        </a:p>
      </dgm:t>
    </dgm:pt>
    <dgm:pt modelId="{666C5C93-7A22-4E18-B402-D48758CC11F9}" type="parTrans" cxnId="{5C8A348A-C391-4888-A898-D0C275DAF1A8}">
      <dgm:prSet/>
      <dgm:spPr/>
      <dgm:t>
        <a:bodyPr/>
        <a:lstStyle/>
        <a:p>
          <a:endParaRPr lang="en-GB">
            <a:latin typeface="Calibri" panose="020F0502020204030204" pitchFamily="34" charset="0"/>
            <a:cs typeface="Calibri" panose="020F0502020204030204" pitchFamily="34" charset="0"/>
          </a:endParaRPr>
        </a:p>
      </dgm:t>
    </dgm:pt>
    <dgm:pt modelId="{D7330DA7-23F5-4892-9272-93D17C676E38}" type="sibTrans" cxnId="{5C8A348A-C391-4888-A898-D0C275DAF1A8}">
      <dgm:prSet/>
      <dgm:spPr/>
      <dgm:t>
        <a:bodyPr/>
        <a:lstStyle/>
        <a:p>
          <a:endParaRPr lang="en-GB">
            <a:latin typeface="Calibri" panose="020F0502020204030204" pitchFamily="34" charset="0"/>
            <a:cs typeface="Calibri" panose="020F0502020204030204" pitchFamily="34" charset="0"/>
          </a:endParaRPr>
        </a:p>
      </dgm:t>
    </dgm:pt>
    <dgm:pt modelId="{5F903C09-56C8-4835-BF42-D2BF0C1CABE1}">
      <dgm:prSet phldrT="[Text]"/>
      <dgm:spPr>
        <a:solidFill>
          <a:srgbClr val="0070C0"/>
        </a:solidFill>
      </dgm:spPr>
      <dgm:t>
        <a:bodyPr/>
        <a:lstStyle/>
        <a:p>
          <a:r>
            <a:rPr lang="cs-CZ" smtClean="0">
              <a:latin typeface="Calibri" panose="020F0502020204030204" pitchFamily="34" charset="0"/>
              <a:cs typeface="Calibri" panose="020F0502020204030204" pitchFamily="34" charset="0"/>
            </a:rPr>
            <a:t>Public enforced permit for no-formaldehyde production</a:t>
          </a:r>
          <a:endParaRPr lang="en-GB">
            <a:latin typeface="Calibri" panose="020F0502020204030204" pitchFamily="34" charset="0"/>
            <a:cs typeface="Calibri" panose="020F0502020204030204" pitchFamily="34" charset="0"/>
          </a:endParaRPr>
        </a:p>
      </dgm:t>
    </dgm:pt>
    <dgm:pt modelId="{F9729CC8-13D9-4BE7-83D7-062BFAED8DF2}" type="parTrans" cxnId="{8CBE5E40-5954-4857-838F-DAB95E888E5A}">
      <dgm:prSet/>
      <dgm:spPr/>
      <dgm:t>
        <a:bodyPr/>
        <a:lstStyle/>
        <a:p>
          <a:endParaRPr lang="en-GB"/>
        </a:p>
      </dgm:t>
    </dgm:pt>
    <dgm:pt modelId="{071BC9F5-1916-4CBB-A036-2810705F1B2B}" type="sibTrans" cxnId="{8CBE5E40-5954-4857-838F-DAB95E888E5A}">
      <dgm:prSet/>
      <dgm:spPr/>
      <dgm:t>
        <a:bodyPr/>
        <a:lstStyle/>
        <a:p>
          <a:endParaRPr lang="en-GB"/>
        </a:p>
      </dgm:t>
    </dgm:pt>
    <dgm:pt modelId="{70CF673C-501F-4020-B825-FE40B2C0D22E}">
      <dgm:prSet phldrT="[Text]"/>
      <dgm:spPr>
        <a:solidFill>
          <a:srgbClr val="0070C0"/>
        </a:solidFill>
      </dgm:spPr>
      <dgm:t>
        <a:bodyPr/>
        <a:lstStyle/>
        <a:p>
          <a:r>
            <a:rPr lang="cs-CZ" smtClean="0">
              <a:latin typeface="Calibri" panose="020F0502020204030204" pitchFamily="34" charset="0"/>
              <a:cs typeface="Calibri" panose="020F0502020204030204" pitchFamily="34" charset="0"/>
            </a:rPr>
            <a:t>Integrated permit issud for no-mercury production</a:t>
          </a:r>
          <a:endParaRPr lang="en-GB">
            <a:latin typeface="Calibri" panose="020F0502020204030204" pitchFamily="34" charset="0"/>
            <a:cs typeface="Calibri" panose="020F0502020204030204" pitchFamily="34" charset="0"/>
          </a:endParaRPr>
        </a:p>
      </dgm:t>
    </dgm:pt>
    <dgm:pt modelId="{D4C3CD97-C9BB-428A-BDF1-26C873A0FA10}" type="parTrans" cxnId="{14D86D8C-97BB-4099-B290-04DFD6D1F0B6}">
      <dgm:prSet/>
      <dgm:spPr/>
      <dgm:t>
        <a:bodyPr/>
        <a:lstStyle/>
        <a:p>
          <a:endParaRPr lang="en-GB"/>
        </a:p>
      </dgm:t>
    </dgm:pt>
    <dgm:pt modelId="{AFC3A4C6-44A0-400A-B102-2919C90AD820}" type="sibTrans" cxnId="{14D86D8C-97BB-4099-B290-04DFD6D1F0B6}">
      <dgm:prSet/>
      <dgm:spPr/>
      <dgm:t>
        <a:bodyPr/>
        <a:lstStyle/>
        <a:p>
          <a:endParaRPr lang="en-GB"/>
        </a:p>
      </dgm:t>
    </dgm:pt>
    <dgm:pt modelId="{5231D4AF-2F22-4067-80CF-46036B1DA4B8}">
      <dgm:prSet phldrT="[Text]"/>
      <dgm:spPr>
        <a:solidFill>
          <a:srgbClr val="0070C0"/>
        </a:solidFill>
      </dgm:spPr>
      <dgm:t>
        <a:bodyPr/>
        <a:lstStyle/>
        <a:p>
          <a:r>
            <a:rPr lang="cs-CZ" smtClean="0">
              <a:latin typeface="Calibri" panose="020F0502020204030204" pitchFamily="34" charset="0"/>
              <a:cs typeface="Calibri" panose="020F0502020204030204" pitchFamily="34" charset="0"/>
            </a:rPr>
            <a:t>EU legislation imposed strict requiremens</a:t>
          </a:r>
          <a:endParaRPr lang="en-GB">
            <a:latin typeface="Calibri" panose="020F0502020204030204" pitchFamily="34" charset="0"/>
            <a:cs typeface="Calibri" panose="020F0502020204030204" pitchFamily="34" charset="0"/>
          </a:endParaRPr>
        </a:p>
      </dgm:t>
    </dgm:pt>
    <dgm:pt modelId="{9DDC9F3D-3986-42AE-B031-5591D1A787A6}" type="parTrans" cxnId="{663669A4-C02B-420A-96D2-432598B027D9}">
      <dgm:prSet/>
      <dgm:spPr/>
      <dgm:t>
        <a:bodyPr/>
        <a:lstStyle/>
        <a:p>
          <a:endParaRPr lang="en-GB"/>
        </a:p>
      </dgm:t>
    </dgm:pt>
    <dgm:pt modelId="{4C5FEFE4-48BF-427A-A8C2-A5011F4637EB}" type="sibTrans" cxnId="{663669A4-C02B-420A-96D2-432598B027D9}">
      <dgm:prSet/>
      <dgm:spPr/>
      <dgm:t>
        <a:bodyPr/>
        <a:lstStyle/>
        <a:p>
          <a:endParaRPr lang="en-GB"/>
        </a:p>
      </dgm:t>
    </dgm:pt>
    <dgm:pt modelId="{C8A6B048-5C37-4A23-892F-C952D7CBD924}" type="pres">
      <dgm:prSet presAssocID="{C2E1B5F8-1A22-4F40-893E-3E4A68BDCAD8}" presName="linear" presStyleCnt="0">
        <dgm:presLayoutVars>
          <dgm:dir/>
          <dgm:resizeHandles val="exact"/>
        </dgm:presLayoutVars>
      </dgm:prSet>
      <dgm:spPr/>
      <dgm:t>
        <a:bodyPr/>
        <a:lstStyle/>
        <a:p>
          <a:endParaRPr lang="en-GB"/>
        </a:p>
      </dgm:t>
    </dgm:pt>
    <dgm:pt modelId="{BA967F7E-719D-47E1-8ADD-DFACAAA1794C}" type="pres">
      <dgm:prSet presAssocID="{C6A3556E-207B-43C4-BB58-0B703C103E1B}" presName="comp" presStyleCnt="0"/>
      <dgm:spPr/>
    </dgm:pt>
    <dgm:pt modelId="{57FAB27A-B334-4BAA-8048-887EEEDF2219}" type="pres">
      <dgm:prSet presAssocID="{C6A3556E-207B-43C4-BB58-0B703C103E1B}" presName="box" presStyleLbl="node1" presStyleIdx="0" presStyleCnt="3"/>
      <dgm:spPr/>
      <dgm:t>
        <a:bodyPr/>
        <a:lstStyle/>
        <a:p>
          <a:endParaRPr lang="en-GB"/>
        </a:p>
      </dgm:t>
    </dgm:pt>
    <dgm:pt modelId="{67FE603F-97CB-41AB-B971-BB469379A102}" type="pres">
      <dgm:prSet presAssocID="{C6A3556E-207B-43C4-BB58-0B703C103E1B}"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pt>
    <dgm:pt modelId="{D97A769C-B25F-47A3-AB5B-8ABECC1B34A2}" type="pres">
      <dgm:prSet presAssocID="{C6A3556E-207B-43C4-BB58-0B703C103E1B}" presName="text" presStyleLbl="node1" presStyleIdx="0" presStyleCnt="3">
        <dgm:presLayoutVars>
          <dgm:bulletEnabled val="1"/>
        </dgm:presLayoutVars>
      </dgm:prSet>
      <dgm:spPr/>
      <dgm:t>
        <a:bodyPr/>
        <a:lstStyle/>
        <a:p>
          <a:endParaRPr lang="en-GB"/>
        </a:p>
      </dgm:t>
    </dgm:pt>
    <dgm:pt modelId="{A4E75C11-8A20-4204-A013-4051101F361E}" type="pres">
      <dgm:prSet presAssocID="{9D777A84-BB8B-4E89-B838-EC969D9E1402}" presName="spacer" presStyleCnt="0"/>
      <dgm:spPr/>
    </dgm:pt>
    <dgm:pt modelId="{686BBD09-3001-408F-88FB-C42A805B6153}" type="pres">
      <dgm:prSet presAssocID="{2E64F3E7-36E1-4454-A5A7-C9712001C24A}" presName="comp" presStyleCnt="0"/>
      <dgm:spPr/>
    </dgm:pt>
    <dgm:pt modelId="{407D5D0B-2FC8-453E-9EE0-355F6B21D118}" type="pres">
      <dgm:prSet presAssocID="{2E64F3E7-36E1-4454-A5A7-C9712001C24A}" presName="box" presStyleLbl="node1" presStyleIdx="1" presStyleCnt="3"/>
      <dgm:spPr/>
      <dgm:t>
        <a:bodyPr/>
        <a:lstStyle/>
        <a:p>
          <a:endParaRPr lang="en-GB"/>
        </a:p>
      </dgm:t>
    </dgm:pt>
    <dgm:pt modelId="{AC56CCB0-33A6-483E-8E50-1999E58E03FA}" type="pres">
      <dgm:prSet presAssocID="{2E64F3E7-36E1-4454-A5A7-C9712001C24A}"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t>
        <a:bodyPr/>
        <a:lstStyle/>
        <a:p>
          <a:endParaRPr lang="en-GB"/>
        </a:p>
      </dgm:t>
    </dgm:pt>
    <dgm:pt modelId="{600B6248-AA73-40BF-871D-7F6FFF8D905E}" type="pres">
      <dgm:prSet presAssocID="{2E64F3E7-36E1-4454-A5A7-C9712001C24A}" presName="text" presStyleLbl="node1" presStyleIdx="1" presStyleCnt="3">
        <dgm:presLayoutVars>
          <dgm:bulletEnabled val="1"/>
        </dgm:presLayoutVars>
      </dgm:prSet>
      <dgm:spPr/>
      <dgm:t>
        <a:bodyPr/>
        <a:lstStyle/>
        <a:p>
          <a:endParaRPr lang="en-GB"/>
        </a:p>
      </dgm:t>
    </dgm:pt>
    <dgm:pt modelId="{E20F4EAB-AB37-4864-BC9C-607476085086}" type="pres">
      <dgm:prSet presAssocID="{75E95CF1-7D6D-4C76-9E77-488D72CB5F41}" presName="spacer" presStyleCnt="0"/>
      <dgm:spPr/>
    </dgm:pt>
    <dgm:pt modelId="{D2D4E503-6AD9-444C-AF71-A78A30368D70}" type="pres">
      <dgm:prSet presAssocID="{33854372-EB38-400F-AAA9-E7BC15E5B9DA}" presName="comp" presStyleCnt="0"/>
      <dgm:spPr/>
    </dgm:pt>
    <dgm:pt modelId="{46F670C6-7A70-403F-84C5-C281CB124390}" type="pres">
      <dgm:prSet presAssocID="{33854372-EB38-400F-AAA9-E7BC15E5B9DA}" presName="box" presStyleLbl="node1" presStyleIdx="2" presStyleCnt="3" custLinFactNeighborX="-39823" custLinFactNeighborY="12328"/>
      <dgm:spPr/>
      <dgm:t>
        <a:bodyPr/>
        <a:lstStyle/>
        <a:p>
          <a:endParaRPr lang="en-GB"/>
        </a:p>
      </dgm:t>
    </dgm:pt>
    <dgm:pt modelId="{A7C654BC-04AE-4125-AC47-B53245D5D81A}" type="pres">
      <dgm:prSet presAssocID="{33854372-EB38-400F-AAA9-E7BC15E5B9DA}"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t>
        <a:bodyPr/>
        <a:lstStyle/>
        <a:p>
          <a:endParaRPr lang="en-GB"/>
        </a:p>
      </dgm:t>
    </dgm:pt>
    <dgm:pt modelId="{54D8FB2B-08E8-4D37-8FC8-9A457A63DB94}" type="pres">
      <dgm:prSet presAssocID="{33854372-EB38-400F-AAA9-E7BC15E5B9DA}" presName="text" presStyleLbl="node1" presStyleIdx="2" presStyleCnt="3">
        <dgm:presLayoutVars>
          <dgm:bulletEnabled val="1"/>
        </dgm:presLayoutVars>
      </dgm:prSet>
      <dgm:spPr/>
      <dgm:t>
        <a:bodyPr/>
        <a:lstStyle/>
        <a:p>
          <a:endParaRPr lang="en-GB"/>
        </a:p>
      </dgm:t>
    </dgm:pt>
  </dgm:ptLst>
  <dgm:cxnLst>
    <dgm:cxn modelId="{10566127-0490-4611-A42D-26BDB1B58E21}" type="presOf" srcId="{A77461A7-FB5B-4694-94F4-3582F0C8D083}" destId="{600B6248-AA73-40BF-871D-7F6FFF8D905E}" srcOrd="1" destOrd="1" presId="urn:microsoft.com/office/officeart/2005/8/layout/vList4"/>
    <dgm:cxn modelId="{5FD432E7-38C4-42AF-8265-92D0D914E44C}" type="presOf" srcId="{A77461A7-FB5B-4694-94F4-3582F0C8D083}" destId="{407D5D0B-2FC8-453E-9EE0-355F6B21D118}" srcOrd="0" destOrd="1" presId="urn:microsoft.com/office/officeart/2005/8/layout/vList4"/>
    <dgm:cxn modelId="{75E59074-C77D-49AD-A8F0-B8F75FA42691}" type="presOf" srcId="{CFD4C85F-8E9D-48B5-B8A6-A4E17CE3846D}" destId="{54D8FB2B-08E8-4D37-8FC8-9A457A63DB94}" srcOrd="1" destOrd="3" presId="urn:microsoft.com/office/officeart/2005/8/layout/vList4"/>
    <dgm:cxn modelId="{66D801DB-8E34-49C5-B12D-E72FFCB0F383}" type="presOf" srcId="{70CF673C-501F-4020-B825-FE40B2C0D22E}" destId="{600B6248-AA73-40BF-871D-7F6FFF8D905E}" srcOrd="1" destOrd="3" presId="urn:microsoft.com/office/officeart/2005/8/layout/vList4"/>
    <dgm:cxn modelId="{0A3537AC-122A-4D39-87C5-8DC7B3A22B44}" srcId="{C2E1B5F8-1A22-4F40-893E-3E4A68BDCAD8}" destId="{33854372-EB38-400F-AAA9-E7BC15E5B9DA}" srcOrd="2" destOrd="0" parTransId="{82BCCE38-1206-43FB-BE12-7783CD4DC3EA}" sibTransId="{7ACD342B-0B6F-43A9-86D7-9C4381A814B8}"/>
    <dgm:cxn modelId="{C265EFBD-7428-4BFE-84D9-E5D48DC603A8}" type="presOf" srcId="{C2E1B5F8-1A22-4F40-893E-3E4A68BDCAD8}" destId="{C8A6B048-5C37-4A23-892F-C952D7CBD924}" srcOrd="0" destOrd="0" presId="urn:microsoft.com/office/officeart/2005/8/layout/vList4"/>
    <dgm:cxn modelId="{B78E07F6-D253-4CA2-A6AE-769A788A1562}" type="presOf" srcId="{8E6F767C-AC9D-449D-B078-A6ECE6F1C6CD}" destId="{46F670C6-7A70-403F-84C5-C281CB124390}" srcOrd="0" destOrd="2" presId="urn:microsoft.com/office/officeart/2005/8/layout/vList4"/>
    <dgm:cxn modelId="{8CBE5E40-5954-4857-838F-DAB95E888E5A}" srcId="{C6A3556E-207B-43C4-BB58-0B703C103E1B}" destId="{5F903C09-56C8-4835-BF42-D2BF0C1CABE1}" srcOrd="2" destOrd="0" parTransId="{F9729CC8-13D9-4BE7-83D7-062BFAED8DF2}" sibTransId="{071BC9F5-1916-4CBB-A036-2810705F1B2B}"/>
    <dgm:cxn modelId="{0393BBEC-18AA-4A31-8DE1-5E122FC90CA7}" type="presOf" srcId="{D25E0DC1-8332-4DBD-9236-673AA49EAEEF}" destId="{57FAB27A-B334-4BAA-8048-887EEEDF2219}" srcOrd="0" destOrd="1" presId="urn:microsoft.com/office/officeart/2005/8/layout/vList4"/>
    <dgm:cxn modelId="{341427ED-3FF9-4EEB-898D-23DA04A8F36D}" type="presOf" srcId="{5F903C09-56C8-4835-BF42-D2BF0C1CABE1}" destId="{57FAB27A-B334-4BAA-8048-887EEEDF2219}" srcOrd="0" destOrd="3" presId="urn:microsoft.com/office/officeart/2005/8/layout/vList4"/>
    <dgm:cxn modelId="{C703DD36-9448-4BBF-91FC-DE68FE6FD00F}" srcId="{2E64F3E7-36E1-4454-A5A7-C9712001C24A}" destId="{F806D299-A836-464E-9685-0F4ED2428C38}" srcOrd="1" destOrd="0" parTransId="{C58CF432-DB46-4DE7-88FC-E7FF71DFA516}" sibTransId="{2CF4CAB5-8639-4370-B22F-A73DD3C6868B}"/>
    <dgm:cxn modelId="{0FEBD624-AC2F-4066-965B-820C3947E646}" type="presOf" srcId="{DEFE713F-13F0-40F6-9DD2-0709E36844DA}" destId="{D97A769C-B25F-47A3-AB5B-8ABECC1B34A2}" srcOrd="1" destOrd="2" presId="urn:microsoft.com/office/officeart/2005/8/layout/vList4"/>
    <dgm:cxn modelId="{48DED3A4-EFE4-4DC5-A65D-900E56324D99}" type="presOf" srcId="{CFD4C85F-8E9D-48B5-B8A6-A4E17CE3846D}" destId="{46F670C6-7A70-403F-84C5-C281CB124390}" srcOrd="0" destOrd="3" presId="urn:microsoft.com/office/officeart/2005/8/layout/vList4"/>
    <dgm:cxn modelId="{865D150E-6275-4F5A-B991-C9BE71114F9D}" type="presOf" srcId="{C6A3556E-207B-43C4-BB58-0B703C103E1B}" destId="{D97A769C-B25F-47A3-AB5B-8ABECC1B34A2}" srcOrd="1" destOrd="0" presId="urn:microsoft.com/office/officeart/2005/8/layout/vList4"/>
    <dgm:cxn modelId="{FBFB67A2-1012-420A-BEA2-53AFFF6CD270}" type="presOf" srcId="{33854372-EB38-400F-AAA9-E7BC15E5B9DA}" destId="{46F670C6-7A70-403F-84C5-C281CB124390}" srcOrd="0" destOrd="0" presId="urn:microsoft.com/office/officeart/2005/8/layout/vList4"/>
    <dgm:cxn modelId="{200964E8-4D6F-4C6E-AF13-DAE8EEE0E060}" type="presOf" srcId="{33854372-EB38-400F-AAA9-E7BC15E5B9DA}" destId="{54D8FB2B-08E8-4D37-8FC8-9A457A63DB94}" srcOrd="1" destOrd="0" presId="urn:microsoft.com/office/officeart/2005/8/layout/vList4"/>
    <dgm:cxn modelId="{B38F96A2-1E03-4AD6-9B3C-912E769CBBCD}" type="presOf" srcId="{8E6F767C-AC9D-449D-B078-A6ECE6F1C6CD}" destId="{54D8FB2B-08E8-4D37-8FC8-9A457A63DB94}" srcOrd="1" destOrd="2" presId="urn:microsoft.com/office/officeart/2005/8/layout/vList4"/>
    <dgm:cxn modelId="{7CACC718-EF43-4AD0-BF08-D7C5F6FB3B9D}" type="presOf" srcId="{DEFE713F-13F0-40F6-9DD2-0709E36844DA}" destId="{57FAB27A-B334-4BAA-8048-887EEEDF2219}" srcOrd="0" destOrd="2" presId="urn:microsoft.com/office/officeart/2005/8/layout/vList4"/>
    <dgm:cxn modelId="{D89D6C89-070D-46A9-BDB9-70178629BA34}" srcId="{C6A3556E-207B-43C4-BB58-0B703C103E1B}" destId="{D25E0DC1-8332-4DBD-9236-673AA49EAEEF}" srcOrd="0" destOrd="0" parTransId="{5AB9AEBD-8085-4DBA-89CA-9668923AF996}" sibTransId="{E6EF176F-3071-487C-B438-93D91B40C9D3}"/>
    <dgm:cxn modelId="{5C8A348A-C391-4888-A898-D0C275DAF1A8}" srcId="{33854372-EB38-400F-AAA9-E7BC15E5B9DA}" destId="{CFD4C85F-8E9D-48B5-B8A6-A4E17CE3846D}" srcOrd="2" destOrd="0" parTransId="{666C5C93-7A22-4E18-B402-D48758CC11F9}" sibTransId="{D7330DA7-23F5-4892-9272-93D17C676E38}"/>
    <dgm:cxn modelId="{02EAABA6-0252-4F38-8B1B-F4138F4E3C19}" type="presOf" srcId="{5F903C09-56C8-4835-BF42-D2BF0C1CABE1}" destId="{D97A769C-B25F-47A3-AB5B-8ABECC1B34A2}" srcOrd="1" destOrd="3" presId="urn:microsoft.com/office/officeart/2005/8/layout/vList4"/>
    <dgm:cxn modelId="{660D6C99-5745-42D6-B34D-3A61A4C36230}" type="presOf" srcId="{70CF673C-501F-4020-B825-FE40B2C0D22E}" destId="{407D5D0B-2FC8-453E-9EE0-355F6B21D118}" srcOrd="0" destOrd="3" presId="urn:microsoft.com/office/officeart/2005/8/layout/vList4"/>
    <dgm:cxn modelId="{5B698979-92F7-491E-AB1C-F17DFA0349F4}" type="presOf" srcId="{F806D299-A836-464E-9685-0F4ED2428C38}" destId="{600B6248-AA73-40BF-871D-7F6FFF8D905E}" srcOrd="1" destOrd="2" presId="urn:microsoft.com/office/officeart/2005/8/layout/vList4"/>
    <dgm:cxn modelId="{14D86D8C-97BB-4099-B290-04DFD6D1F0B6}" srcId="{2E64F3E7-36E1-4454-A5A7-C9712001C24A}" destId="{70CF673C-501F-4020-B825-FE40B2C0D22E}" srcOrd="2" destOrd="0" parTransId="{D4C3CD97-C9BB-428A-BDF1-26C873A0FA10}" sibTransId="{AFC3A4C6-44A0-400A-B102-2919C90AD820}"/>
    <dgm:cxn modelId="{E49C35B3-5A1C-47A2-B88B-068D149B1377}" srcId="{C2E1B5F8-1A22-4F40-893E-3E4A68BDCAD8}" destId="{C6A3556E-207B-43C4-BB58-0B703C103E1B}" srcOrd="0" destOrd="0" parTransId="{64917DC7-C25B-4E52-87C8-72943778DE2D}" sibTransId="{9D777A84-BB8B-4E89-B838-EC969D9E1402}"/>
    <dgm:cxn modelId="{D67716EC-0E39-44C0-B850-D0EFD294BD24}" srcId="{C2E1B5F8-1A22-4F40-893E-3E4A68BDCAD8}" destId="{2E64F3E7-36E1-4454-A5A7-C9712001C24A}" srcOrd="1" destOrd="0" parTransId="{20FC7402-421C-4B64-A651-5EB58BF7806D}" sibTransId="{75E95CF1-7D6D-4C76-9E77-488D72CB5F41}"/>
    <dgm:cxn modelId="{663669A4-C02B-420A-96D2-432598B027D9}" srcId="{33854372-EB38-400F-AAA9-E7BC15E5B9DA}" destId="{5231D4AF-2F22-4067-80CF-46036B1DA4B8}" srcOrd="0" destOrd="0" parTransId="{9DDC9F3D-3986-42AE-B031-5591D1A787A6}" sibTransId="{4C5FEFE4-48BF-427A-A8C2-A5011F4637EB}"/>
    <dgm:cxn modelId="{43EB48E7-9B78-4986-B0A5-D825AB83A879}" srcId="{33854372-EB38-400F-AAA9-E7BC15E5B9DA}" destId="{8E6F767C-AC9D-449D-B078-A6ECE6F1C6CD}" srcOrd="1" destOrd="0" parTransId="{90B52196-75D4-4442-9088-0B5349A8D777}" sibTransId="{7C642CFD-5119-4836-BCC9-1F4DD6167EA1}"/>
    <dgm:cxn modelId="{84816932-1FFB-498F-AAA7-914500A141D7}" type="presOf" srcId="{2E64F3E7-36E1-4454-A5A7-C9712001C24A}" destId="{407D5D0B-2FC8-453E-9EE0-355F6B21D118}" srcOrd="0" destOrd="0" presId="urn:microsoft.com/office/officeart/2005/8/layout/vList4"/>
    <dgm:cxn modelId="{8EF821E0-4791-4239-81ED-E0EBB89A7659}" srcId="{2E64F3E7-36E1-4454-A5A7-C9712001C24A}" destId="{A77461A7-FB5B-4694-94F4-3582F0C8D083}" srcOrd="0" destOrd="0" parTransId="{E7042CE8-3592-42D1-9353-D136B10CA3EF}" sibTransId="{7E1134D9-2A6A-469F-BAE1-F381A1B814F7}"/>
    <dgm:cxn modelId="{D058669D-3A6A-4C59-9C2F-836E3CDDBEEB}" type="presOf" srcId="{2E64F3E7-36E1-4454-A5A7-C9712001C24A}" destId="{600B6248-AA73-40BF-871D-7F6FFF8D905E}" srcOrd="1" destOrd="0" presId="urn:microsoft.com/office/officeart/2005/8/layout/vList4"/>
    <dgm:cxn modelId="{CE2E7DC4-CBBB-4F5A-AE71-F2738F47702B}" type="presOf" srcId="{F806D299-A836-464E-9685-0F4ED2428C38}" destId="{407D5D0B-2FC8-453E-9EE0-355F6B21D118}" srcOrd="0" destOrd="2" presId="urn:microsoft.com/office/officeart/2005/8/layout/vList4"/>
    <dgm:cxn modelId="{3B7943CA-BF2E-42D4-A519-036BF58DCFF8}" srcId="{C6A3556E-207B-43C4-BB58-0B703C103E1B}" destId="{DEFE713F-13F0-40F6-9DD2-0709E36844DA}" srcOrd="1" destOrd="0" parTransId="{C2C7F5D0-8EED-466E-8734-258543B63FE5}" sibTransId="{23D8283F-7B2B-4A12-917E-E71EDF464FC5}"/>
    <dgm:cxn modelId="{1F242A6A-CE52-45F6-99FA-71BF06501706}" type="presOf" srcId="{D25E0DC1-8332-4DBD-9236-673AA49EAEEF}" destId="{D97A769C-B25F-47A3-AB5B-8ABECC1B34A2}" srcOrd="1" destOrd="1" presId="urn:microsoft.com/office/officeart/2005/8/layout/vList4"/>
    <dgm:cxn modelId="{39F4DDD9-5431-40D1-82DB-C1249E1F7A37}" type="presOf" srcId="{C6A3556E-207B-43C4-BB58-0B703C103E1B}" destId="{57FAB27A-B334-4BAA-8048-887EEEDF2219}" srcOrd="0" destOrd="0" presId="urn:microsoft.com/office/officeart/2005/8/layout/vList4"/>
    <dgm:cxn modelId="{51F365E4-AAF5-4B06-B79E-3731586697E7}" type="presOf" srcId="{5231D4AF-2F22-4067-80CF-46036B1DA4B8}" destId="{46F670C6-7A70-403F-84C5-C281CB124390}" srcOrd="0" destOrd="1" presId="urn:microsoft.com/office/officeart/2005/8/layout/vList4"/>
    <dgm:cxn modelId="{940DC85A-4B37-4831-B68F-C44A1380E67E}" type="presOf" srcId="{5231D4AF-2F22-4067-80CF-46036B1DA4B8}" destId="{54D8FB2B-08E8-4D37-8FC8-9A457A63DB94}" srcOrd="1" destOrd="1" presId="urn:microsoft.com/office/officeart/2005/8/layout/vList4"/>
    <dgm:cxn modelId="{E593D062-0EA1-4989-9329-D3D960000602}" type="presParOf" srcId="{C8A6B048-5C37-4A23-892F-C952D7CBD924}" destId="{BA967F7E-719D-47E1-8ADD-DFACAAA1794C}" srcOrd="0" destOrd="0" presId="urn:microsoft.com/office/officeart/2005/8/layout/vList4"/>
    <dgm:cxn modelId="{45B5940F-345D-4B45-ACF9-D4A5AEA63A6E}" type="presParOf" srcId="{BA967F7E-719D-47E1-8ADD-DFACAAA1794C}" destId="{57FAB27A-B334-4BAA-8048-887EEEDF2219}" srcOrd="0" destOrd="0" presId="urn:microsoft.com/office/officeart/2005/8/layout/vList4"/>
    <dgm:cxn modelId="{441FF5BB-AE13-4B96-8E9D-BF3B94B67E72}" type="presParOf" srcId="{BA967F7E-719D-47E1-8ADD-DFACAAA1794C}" destId="{67FE603F-97CB-41AB-B971-BB469379A102}" srcOrd="1" destOrd="0" presId="urn:microsoft.com/office/officeart/2005/8/layout/vList4"/>
    <dgm:cxn modelId="{5038BC40-137A-49D7-9037-CE79859CD19B}" type="presParOf" srcId="{BA967F7E-719D-47E1-8ADD-DFACAAA1794C}" destId="{D97A769C-B25F-47A3-AB5B-8ABECC1B34A2}" srcOrd="2" destOrd="0" presId="urn:microsoft.com/office/officeart/2005/8/layout/vList4"/>
    <dgm:cxn modelId="{3F2180CC-0E2A-4D3B-944D-0281CD7B17CA}" type="presParOf" srcId="{C8A6B048-5C37-4A23-892F-C952D7CBD924}" destId="{A4E75C11-8A20-4204-A013-4051101F361E}" srcOrd="1" destOrd="0" presId="urn:microsoft.com/office/officeart/2005/8/layout/vList4"/>
    <dgm:cxn modelId="{2687922D-E24C-47DC-AFAA-C02C782FF630}" type="presParOf" srcId="{C8A6B048-5C37-4A23-892F-C952D7CBD924}" destId="{686BBD09-3001-408F-88FB-C42A805B6153}" srcOrd="2" destOrd="0" presId="urn:microsoft.com/office/officeart/2005/8/layout/vList4"/>
    <dgm:cxn modelId="{44DBB15C-9B4A-4A02-AF42-BC0EE2D544C4}" type="presParOf" srcId="{686BBD09-3001-408F-88FB-C42A805B6153}" destId="{407D5D0B-2FC8-453E-9EE0-355F6B21D118}" srcOrd="0" destOrd="0" presId="urn:microsoft.com/office/officeart/2005/8/layout/vList4"/>
    <dgm:cxn modelId="{63EDC7D7-6457-4722-9F52-4AF675A46D21}" type="presParOf" srcId="{686BBD09-3001-408F-88FB-C42A805B6153}" destId="{AC56CCB0-33A6-483E-8E50-1999E58E03FA}" srcOrd="1" destOrd="0" presId="urn:microsoft.com/office/officeart/2005/8/layout/vList4"/>
    <dgm:cxn modelId="{6AAD8699-8EF3-4095-B4C6-7B96BE753F3F}" type="presParOf" srcId="{686BBD09-3001-408F-88FB-C42A805B6153}" destId="{600B6248-AA73-40BF-871D-7F6FFF8D905E}" srcOrd="2" destOrd="0" presId="urn:microsoft.com/office/officeart/2005/8/layout/vList4"/>
    <dgm:cxn modelId="{4B136A45-9C72-40C5-B076-BA59F48BA79C}" type="presParOf" srcId="{C8A6B048-5C37-4A23-892F-C952D7CBD924}" destId="{E20F4EAB-AB37-4864-BC9C-607476085086}" srcOrd="3" destOrd="0" presId="urn:microsoft.com/office/officeart/2005/8/layout/vList4"/>
    <dgm:cxn modelId="{17E018DA-F94D-4502-8BA5-860A77793BB1}" type="presParOf" srcId="{C8A6B048-5C37-4A23-892F-C952D7CBD924}" destId="{D2D4E503-6AD9-444C-AF71-A78A30368D70}" srcOrd="4" destOrd="0" presId="urn:microsoft.com/office/officeart/2005/8/layout/vList4"/>
    <dgm:cxn modelId="{D1F1517B-45FE-4A87-B091-A9F475986C86}" type="presParOf" srcId="{D2D4E503-6AD9-444C-AF71-A78A30368D70}" destId="{46F670C6-7A70-403F-84C5-C281CB124390}" srcOrd="0" destOrd="0" presId="urn:microsoft.com/office/officeart/2005/8/layout/vList4"/>
    <dgm:cxn modelId="{CF20D1D4-A21F-4BA4-94F3-4ED1E26CB8D2}" type="presParOf" srcId="{D2D4E503-6AD9-444C-AF71-A78A30368D70}" destId="{A7C654BC-04AE-4125-AC47-B53245D5D81A}" srcOrd="1" destOrd="0" presId="urn:microsoft.com/office/officeart/2005/8/layout/vList4"/>
    <dgm:cxn modelId="{DB7A2083-D78E-4DF9-9385-924F1EC937F1}" type="presParOf" srcId="{D2D4E503-6AD9-444C-AF71-A78A30368D70}" destId="{54D8FB2B-08E8-4D37-8FC8-9A457A63DB94}"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E1B5F8-1A22-4F40-893E-3E4A68BDCAD8}"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GB"/>
        </a:p>
      </dgm:t>
    </dgm:pt>
    <dgm:pt modelId="{C6A3556E-207B-43C4-BB58-0B703C103E1B}">
      <dgm:prSet phldrT="[Text]"/>
      <dgm:spPr>
        <a:solidFill>
          <a:srgbClr val="C00000"/>
        </a:solidFill>
      </dgm:spPr>
      <dgm:t>
        <a:bodyPr/>
        <a:lstStyle/>
        <a:p>
          <a:r>
            <a:rPr lang="cs-CZ" b="1" smtClean="0">
              <a:latin typeface="Calibri" panose="020F0502020204030204" pitchFamily="34" charset="0"/>
              <a:cs typeface="Calibri" panose="020F0502020204030204" pitchFamily="34" charset="0"/>
            </a:rPr>
            <a:t>Tuzla Thermal Power Plant</a:t>
          </a:r>
          <a:endParaRPr lang="en-GB" b="1">
            <a:latin typeface="Calibri" panose="020F0502020204030204" pitchFamily="34" charset="0"/>
            <a:cs typeface="Calibri" panose="020F0502020204030204" pitchFamily="34" charset="0"/>
          </a:endParaRPr>
        </a:p>
      </dgm:t>
    </dgm:pt>
    <dgm:pt modelId="{64917DC7-C25B-4E52-87C8-72943778DE2D}" type="parTrans" cxnId="{E49C35B3-5A1C-47A2-B88B-068D149B1377}">
      <dgm:prSet/>
      <dgm:spPr/>
      <dgm:t>
        <a:bodyPr/>
        <a:lstStyle/>
        <a:p>
          <a:endParaRPr lang="en-GB">
            <a:latin typeface="Calibri" panose="020F0502020204030204" pitchFamily="34" charset="0"/>
            <a:cs typeface="Calibri" panose="020F0502020204030204" pitchFamily="34" charset="0"/>
          </a:endParaRPr>
        </a:p>
      </dgm:t>
    </dgm:pt>
    <dgm:pt modelId="{9D777A84-BB8B-4E89-B838-EC969D9E1402}" type="sibTrans" cxnId="{E49C35B3-5A1C-47A2-B88B-068D149B1377}">
      <dgm:prSet/>
      <dgm:spPr/>
      <dgm:t>
        <a:bodyPr/>
        <a:lstStyle/>
        <a:p>
          <a:endParaRPr lang="en-GB">
            <a:latin typeface="Calibri" panose="020F0502020204030204" pitchFamily="34" charset="0"/>
            <a:cs typeface="Calibri" panose="020F0502020204030204" pitchFamily="34" charset="0"/>
          </a:endParaRPr>
        </a:p>
      </dgm:t>
    </dgm:pt>
    <dgm:pt modelId="{D25E0DC1-8332-4DBD-9236-673AA49EAEEF}">
      <dgm:prSet phldrT="[Text]"/>
      <dgm:spPr>
        <a:solidFill>
          <a:srgbClr val="C00000"/>
        </a:solidFill>
      </dgm:spPr>
      <dgm:t>
        <a:bodyPr/>
        <a:lstStyle/>
        <a:p>
          <a:r>
            <a:rPr lang="cs-CZ" smtClean="0">
              <a:latin typeface="Calibri" panose="020F0502020204030204" pitchFamily="34" charset="0"/>
              <a:cs typeface="Calibri" panose="020F0502020204030204" pitchFamily="34" charset="0"/>
            </a:rPr>
            <a:t>No desulphurisation filters (50,000 tons of SO</a:t>
          </a:r>
          <a:r>
            <a:rPr lang="cs-CZ" baseline="-25000" smtClean="0">
              <a:latin typeface="Calibri" panose="020F0502020204030204" pitchFamily="34" charset="0"/>
              <a:cs typeface="Calibri" panose="020F0502020204030204" pitchFamily="34" charset="0"/>
            </a:rPr>
            <a:t>2</a:t>
          </a:r>
          <a:r>
            <a:rPr lang="cs-CZ" smtClean="0">
              <a:latin typeface="Calibri" panose="020F0502020204030204" pitchFamily="34" charset="0"/>
              <a:cs typeface="Calibri" panose="020F0502020204030204" pitchFamily="34" charset="0"/>
            </a:rPr>
            <a:t> annually)</a:t>
          </a:r>
          <a:endParaRPr lang="en-GB">
            <a:latin typeface="Calibri" panose="020F0502020204030204" pitchFamily="34" charset="0"/>
            <a:cs typeface="Calibri" panose="020F0502020204030204" pitchFamily="34" charset="0"/>
          </a:endParaRPr>
        </a:p>
      </dgm:t>
    </dgm:pt>
    <dgm:pt modelId="{5AB9AEBD-8085-4DBA-89CA-9668923AF996}" type="parTrans" cxnId="{D89D6C89-070D-46A9-BDB9-70178629BA34}">
      <dgm:prSet/>
      <dgm:spPr/>
      <dgm:t>
        <a:bodyPr/>
        <a:lstStyle/>
        <a:p>
          <a:endParaRPr lang="en-GB">
            <a:latin typeface="Calibri" panose="020F0502020204030204" pitchFamily="34" charset="0"/>
            <a:cs typeface="Calibri" panose="020F0502020204030204" pitchFamily="34" charset="0"/>
          </a:endParaRPr>
        </a:p>
      </dgm:t>
    </dgm:pt>
    <dgm:pt modelId="{E6EF176F-3071-487C-B438-93D91B40C9D3}" type="sibTrans" cxnId="{D89D6C89-070D-46A9-BDB9-70178629BA34}">
      <dgm:prSet/>
      <dgm:spPr/>
      <dgm:t>
        <a:bodyPr/>
        <a:lstStyle/>
        <a:p>
          <a:endParaRPr lang="en-GB">
            <a:latin typeface="Calibri" panose="020F0502020204030204" pitchFamily="34" charset="0"/>
            <a:cs typeface="Calibri" panose="020F0502020204030204" pitchFamily="34" charset="0"/>
          </a:endParaRPr>
        </a:p>
      </dgm:t>
    </dgm:pt>
    <dgm:pt modelId="{DEFE713F-13F0-40F6-9DD2-0709E36844DA}">
      <dgm:prSet phldrT="[Text]"/>
      <dgm:spPr>
        <a:solidFill>
          <a:srgbClr val="C00000"/>
        </a:solidFill>
      </dgm:spPr>
      <dgm:t>
        <a:bodyPr/>
        <a:lstStyle/>
        <a:p>
          <a:r>
            <a:rPr lang="cs-CZ" smtClean="0">
              <a:latin typeface="Calibri" panose="020F0502020204030204" pitchFamily="34" charset="0"/>
              <a:cs typeface="Calibri" panose="020F0502020204030204" pitchFamily="34" charset="0"/>
            </a:rPr>
            <a:t>New permists issues although limits exceeded</a:t>
          </a:r>
          <a:endParaRPr lang="en-GB">
            <a:latin typeface="Calibri" panose="020F0502020204030204" pitchFamily="34" charset="0"/>
            <a:cs typeface="Calibri" panose="020F0502020204030204" pitchFamily="34" charset="0"/>
          </a:endParaRPr>
        </a:p>
      </dgm:t>
    </dgm:pt>
    <dgm:pt modelId="{C2C7F5D0-8EED-466E-8734-258543B63FE5}" type="parTrans" cxnId="{3B7943CA-BF2E-42D4-A519-036BF58DCFF8}">
      <dgm:prSet/>
      <dgm:spPr/>
      <dgm:t>
        <a:bodyPr/>
        <a:lstStyle/>
        <a:p>
          <a:endParaRPr lang="en-GB">
            <a:latin typeface="Calibri" panose="020F0502020204030204" pitchFamily="34" charset="0"/>
            <a:cs typeface="Calibri" panose="020F0502020204030204" pitchFamily="34" charset="0"/>
          </a:endParaRPr>
        </a:p>
      </dgm:t>
    </dgm:pt>
    <dgm:pt modelId="{23D8283F-7B2B-4A12-917E-E71EDF464FC5}" type="sibTrans" cxnId="{3B7943CA-BF2E-42D4-A519-036BF58DCFF8}">
      <dgm:prSet/>
      <dgm:spPr/>
      <dgm:t>
        <a:bodyPr/>
        <a:lstStyle/>
        <a:p>
          <a:endParaRPr lang="en-GB">
            <a:latin typeface="Calibri" panose="020F0502020204030204" pitchFamily="34" charset="0"/>
            <a:cs typeface="Calibri" panose="020F0502020204030204" pitchFamily="34" charset="0"/>
          </a:endParaRPr>
        </a:p>
      </dgm:t>
    </dgm:pt>
    <dgm:pt modelId="{2E64F3E7-36E1-4454-A5A7-C9712001C24A}">
      <dgm:prSet phldrT="[Text]"/>
      <dgm:spPr>
        <a:solidFill>
          <a:srgbClr val="C00000"/>
        </a:solidFill>
      </dgm:spPr>
      <dgm:t>
        <a:bodyPr/>
        <a:lstStyle/>
        <a:p>
          <a:r>
            <a:rPr lang="cs-CZ" b="1" smtClean="0">
              <a:latin typeface="Calibri" panose="020F0502020204030204" pitchFamily="34" charset="0"/>
              <a:cs typeface="Calibri" panose="020F0502020204030204" pitchFamily="34" charset="0"/>
            </a:rPr>
            <a:t>Banovici thermal power plant</a:t>
          </a:r>
          <a:endParaRPr lang="en-GB" b="1">
            <a:latin typeface="Calibri" panose="020F0502020204030204" pitchFamily="34" charset="0"/>
            <a:cs typeface="Calibri" panose="020F0502020204030204" pitchFamily="34" charset="0"/>
          </a:endParaRPr>
        </a:p>
      </dgm:t>
    </dgm:pt>
    <dgm:pt modelId="{20FC7402-421C-4B64-A651-5EB58BF7806D}" type="parTrans" cxnId="{D67716EC-0E39-44C0-B850-D0EFD294BD24}">
      <dgm:prSet/>
      <dgm:spPr/>
      <dgm:t>
        <a:bodyPr/>
        <a:lstStyle/>
        <a:p>
          <a:endParaRPr lang="en-GB">
            <a:latin typeface="Calibri" panose="020F0502020204030204" pitchFamily="34" charset="0"/>
            <a:cs typeface="Calibri" panose="020F0502020204030204" pitchFamily="34" charset="0"/>
          </a:endParaRPr>
        </a:p>
      </dgm:t>
    </dgm:pt>
    <dgm:pt modelId="{75E95CF1-7D6D-4C76-9E77-488D72CB5F41}" type="sibTrans" cxnId="{D67716EC-0E39-44C0-B850-D0EFD294BD24}">
      <dgm:prSet/>
      <dgm:spPr/>
      <dgm:t>
        <a:bodyPr/>
        <a:lstStyle/>
        <a:p>
          <a:endParaRPr lang="en-GB">
            <a:latin typeface="Calibri" panose="020F0502020204030204" pitchFamily="34" charset="0"/>
            <a:cs typeface="Calibri" panose="020F0502020204030204" pitchFamily="34" charset="0"/>
          </a:endParaRPr>
        </a:p>
      </dgm:t>
    </dgm:pt>
    <dgm:pt modelId="{A77461A7-FB5B-4694-94F4-3582F0C8D083}">
      <dgm:prSet phldrT="[Text]"/>
      <dgm:spPr>
        <a:solidFill>
          <a:srgbClr val="C00000"/>
        </a:solidFill>
      </dgm:spPr>
      <dgm:t>
        <a:bodyPr/>
        <a:lstStyle/>
        <a:p>
          <a:r>
            <a:rPr lang="cs-CZ" smtClean="0">
              <a:latin typeface="Calibri" panose="020F0502020204030204" pitchFamily="34" charset="0"/>
              <a:cs typeface="Calibri" panose="020F0502020204030204" pitchFamily="34" charset="0"/>
            </a:rPr>
            <a:t>Environmental permit set no emission limits</a:t>
          </a:r>
          <a:endParaRPr lang="en-GB">
            <a:latin typeface="Calibri" panose="020F0502020204030204" pitchFamily="34" charset="0"/>
            <a:cs typeface="Calibri" panose="020F0502020204030204" pitchFamily="34" charset="0"/>
          </a:endParaRPr>
        </a:p>
      </dgm:t>
    </dgm:pt>
    <dgm:pt modelId="{E7042CE8-3592-42D1-9353-D136B10CA3EF}" type="parTrans" cxnId="{8EF821E0-4791-4239-81ED-E0EBB89A7659}">
      <dgm:prSet/>
      <dgm:spPr/>
      <dgm:t>
        <a:bodyPr/>
        <a:lstStyle/>
        <a:p>
          <a:endParaRPr lang="en-GB">
            <a:latin typeface="Calibri" panose="020F0502020204030204" pitchFamily="34" charset="0"/>
            <a:cs typeface="Calibri" panose="020F0502020204030204" pitchFamily="34" charset="0"/>
          </a:endParaRPr>
        </a:p>
      </dgm:t>
    </dgm:pt>
    <dgm:pt modelId="{7E1134D9-2A6A-469F-BAE1-F381A1B814F7}" type="sibTrans" cxnId="{8EF821E0-4791-4239-81ED-E0EBB89A7659}">
      <dgm:prSet/>
      <dgm:spPr/>
      <dgm:t>
        <a:bodyPr/>
        <a:lstStyle/>
        <a:p>
          <a:endParaRPr lang="en-GB">
            <a:latin typeface="Calibri" panose="020F0502020204030204" pitchFamily="34" charset="0"/>
            <a:cs typeface="Calibri" panose="020F0502020204030204" pitchFamily="34" charset="0"/>
          </a:endParaRPr>
        </a:p>
      </dgm:t>
    </dgm:pt>
    <dgm:pt modelId="{F806D299-A836-464E-9685-0F4ED2428C38}">
      <dgm:prSet phldrT="[Text]"/>
      <dgm:spPr>
        <a:solidFill>
          <a:srgbClr val="C00000"/>
        </a:solidFill>
      </dgm:spPr>
      <dgm:t>
        <a:bodyPr/>
        <a:lstStyle/>
        <a:p>
          <a:r>
            <a:rPr lang="cs-CZ" smtClean="0">
              <a:latin typeface="Calibri" panose="020F0502020204030204" pitchFamily="34" charset="0"/>
              <a:cs typeface="Calibri" panose="020F0502020204030204" pitchFamily="34" charset="0"/>
            </a:rPr>
            <a:t>Appelate mechanism dysfunctional</a:t>
          </a:r>
          <a:endParaRPr lang="en-GB">
            <a:latin typeface="Calibri" panose="020F0502020204030204" pitchFamily="34" charset="0"/>
            <a:cs typeface="Calibri" panose="020F0502020204030204" pitchFamily="34" charset="0"/>
          </a:endParaRPr>
        </a:p>
      </dgm:t>
    </dgm:pt>
    <dgm:pt modelId="{C58CF432-DB46-4DE7-88FC-E7FF71DFA516}" type="parTrans" cxnId="{C703DD36-9448-4BBF-91FC-DE68FE6FD00F}">
      <dgm:prSet/>
      <dgm:spPr/>
      <dgm:t>
        <a:bodyPr/>
        <a:lstStyle/>
        <a:p>
          <a:endParaRPr lang="en-GB">
            <a:latin typeface="Calibri" panose="020F0502020204030204" pitchFamily="34" charset="0"/>
            <a:cs typeface="Calibri" panose="020F0502020204030204" pitchFamily="34" charset="0"/>
          </a:endParaRPr>
        </a:p>
      </dgm:t>
    </dgm:pt>
    <dgm:pt modelId="{2CF4CAB5-8639-4370-B22F-A73DD3C6868B}" type="sibTrans" cxnId="{C703DD36-9448-4BBF-91FC-DE68FE6FD00F}">
      <dgm:prSet/>
      <dgm:spPr/>
      <dgm:t>
        <a:bodyPr/>
        <a:lstStyle/>
        <a:p>
          <a:endParaRPr lang="en-GB">
            <a:latin typeface="Calibri" panose="020F0502020204030204" pitchFamily="34" charset="0"/>
            <a:cs typeface="Calibri" panose="020F0502020204030204" pitchFamily="34" charset="0"/>
          </a:endParaRPr>
        </a:p>
      </dgm:t>
    </dgm:pt>
    <dgm:pt modelId="{33854372-EB38-400F-AAA9-E7BC15E5B9DA}">
      <dgm:prSet phldrT="[Text]"/>
      <dgm:spPr>
        <a:solidFill>
          <a:srgbClr val="C00000"/>
        </a:solidFill>
      </dgm:spPr>
      <dgm:t>
        <a:bodyPr/>
        <a:lstStyle/>
        <a:p>
          <a:r>
            <a:rPr lang="cs-CZ" b="1" smtClean="0">
              <a:latin typeface="Calibri" panose="020F0502020204030204" pitchFamily="34" charset="0"/>
              <a:cs typeface="Calibri" panose="020F0502020204030204" pitchFamily="34" charset="0"/>
            </a:rPr>
            <a:t>ArcelorMittal streelworks in Zenica</a:t>
          </a:r>
          <a:endParaRPr lang="en-GB" b="1">
            <a:latin typeface="Calibri" panose="020F0502020204030204" pitchFamily="34" charset="0"/>
            <a:cs typeface="Calibri" panose="020F0502020204030204" pitchFamily="34" charset="0"/>
          </a:endParaRPr>
        </a:p>
      </dgm:t>
    </dgm:pt>
    <dgm:pt modelId="{82BCCE38-1206-43FB-BE12-7783CD4DC3EA}" type="parTrans" cxnId="{0A3537AC-122A-4D39-87C5-8DC7B3A22B44}">
      <dgm:prSet/>
      <dgm:spPr/>
      <dgm:t>
        <a:bodyPr/>
        <a:lstStyle/>
        <a:p>
          <a:endParaRPr lang="en-GB">
            <a:latin typeface="Calibri" panose="020F0502020204030204" pitchFamily="34" charset="0"/>
            <a:cs typeface="Calibri" panose="020F0502020204030204" pitchFamily="34" charset="0"/>
          </a:endParaRPr>
        </a:p>
      </dgm:t>
    </dgm:pt>
    <dgm:pt modelId="{7ACD342B-0B6F-43A9-86D7-9C4381A814B8}" type="sibTrans" cxnId="{0A3537AC-122A-4D39-87C5-8DC7B3A22B44}">
      <dgm:prSet/>
      <dgm:spPr/>
      <dgm:t>
        <a:bodyPr/>
        <a:lstStyle/>
        <a:p>
          <a:endParaRPr lang="en-GB">
            <a:latin typeface="Calibri" panose="020F0502020204030204" pitchFamily="34" charset="0"/>
            <a:cs typeface="Calibri" panose="020F0502020204030204" pitchFamily="34" charset="0"/>
          </a:endParaRPr>
        </a:p>
      </dgm:t>
    </dgm:pt>
    <dgm:pt modelId="{8E6F767C-AC9D-449D-B078-A6ECE6F1C6CD}">
      <dgm:prSet phldrT="[Text]"/>
      <dgm:spPr>
        <a:solidFill>
          <a:srgbClr val="C00000"/>
        </a:solidFill>
      </dgm:spPr>
      <dgm:t>
        <a:bodyPr/>
        <a:lstStyle/>
        <a:p>
          <a:r>
            <a:rPr lang="cs-CZ" smtClean="0">
              <a:latin typeface="Calibri" panose="020F0502020204030204" pitchFamily="34" charset="0"/>
              <a:cs typeface="Calibri" panose="020F0502020204030204" pitchFamily="34" charset="0"/>
            </a:rPr>
            <a:t>Operating 3 years without environmental permits</a:t>
          </a:r>
          <a:endParaRPr lang="en-GB">
            <a:latin typeface="Calibri" panose="020F0502020204030204" pitchFamily="34" charset="0"/>
            <a:cs typeface="Calibri" panose="020F0502020204030204" pitchFamily="34" charset="0"/>
          </a:endParaRPr>
        </a:p>
      </dgm:t>
    </dgm:pt>
    <dgm:pt modelId="{90B52196-75D4-4442-9088-0B5349A8D777}" type="parTrans" cxnId="{43EB48E7-9B78-4986-B0A5-D825AB83A879}">
      <dgm:prSet/>
      <dgm:spPr/>
      <dgm:t>
        <a:bodyPr/>
        <a:lstStyle/>
        <a:p>
          <a:endParaRPr lang="en-GB">
            <a:latin typeface="Calibri" panose="020F0502020204030204" pitchFamily="34" charset="0"/>
            <a:cs typeface="Calibri" panose="020F0502020204030204" pitchFamily="34" charset="0"/>
          </a:endParaRPr>
        </a:p>
      </dgm:t>
    </dgm:pt>
    <dgm:pt modelId="{7C642CFD-5119-4836-BCC9-1F4DD6167EA1}" type="sibTrans" cxnId="{43EB48E7-9B78-4986-B0A5-D825AB83A879}">
      <dgm:prSet/>
      <dgm:spPr/>
      <dgm:t>
        <a:bodyPr/>
        <a:lstStyle/>
        <a:p>
          <a:endParaRPr lang="en-GB">
            <a:latin typeface="Calibri" panose="020F0502020204030204" pitchFamily="34" charset="0"/>
            <a:cs typeface="Calibri" panose="020F0502020204030204" pitchFamily="34" charset="0"/>
          </a:endParaRPr>
        </a:p>
      </dgm:t>
    </dgm:pt>
    <dgm:pt modelId="{CFD4C85F-8E9D-48B5-B8A6-A4E17CE3846D}">
      <dgm:prSet phldrT="[Text]"/>
      <dgm:spPr>
        <a:solidFill>
          <a:srgbClr val="C00000"/>
        </a:solidFill>
      </dgm:spPr>
      <dgm:t>
        <a:bodyPr/>
        <a:lstStyle/>
        <a:p>
          <a:r>
            <a:rPr lang="cs-CZ" smtClean="0">
              <a:latin typeface="Calibri" panose="020F0502020204030204" pitchFamily="34" charset="0"/>
              <a:cs typeface="Calibri" panose="020F0502020204030204" pitchFamily="34" charset="0"/>
            </a:rPr>
            <a:t>New permits allow exceeding emission limits</a:t>
          </a:r>
          <a:endParaRPr lang="en-GB">
            <a:latin typeface="Calibri" panose="020F0502020204030204" pitchFamily="34" charset="0"/>
            <a:cs typeface="Calibri" panose="020F0502020204030204" pitchFamily="34" charset="0"/>
          </a:endParaRPr>
        </a:p>
      </dgm:t>
    </dgm:pt>
    <dgm:pt modelId="{666C5C93-7A22-4E18-B402-D48758CC11F9}" type="parTrans" cxnId="{5C8A348A-C391-4888-A898-D0C275DAF1A8}">
      <dgm:prSet/>
      <dgm:spPr/>
      <dgm:t>
        <a:bodyPr/>
        <a:lstStyle/>
        <a:p>
          <a:endParaRPr lang="en-GB">
            <a:latin typeface="Calibri" panose="020F0502020204030204" pitchFamily="34" charset="0"/>
            <a:cs typeface="Calibri" panose="020F0502020204030204" pitchFamily="34" charset="0"/>
          </a:endParaRPr>
        </a:p>
      </dgm:t>
    </dgm:pt>
    <dgm:pt modelId="{D7330DA7-23F5-4892-9272-93D17C676E38}" type="sibTrans" cxnId="{5C8A348A-C391-4888-A898-D0C275DAF1A8}">
      <dgm:prSet/>
      <dgm:spPr/>
      <dgm:t>
        <a:bodyPr/>
        <a:lstStyle/>
        <a:p>
          <a:endParaRPr lang="en-GB">
            <a:latin typeface="Calibri" panose="020F0502020204030204" pitchFamily="34" charset="0"/>
            <a:cs typeface="Calibri" panose="020F0502020204030204" pitchFamily="34" charset="0"/>
          </a:endParaRPr>
        </a:p>
      </dgm:t>
    </dgm:pt>
    <dgm:pt modelId="{D9AF28C7-EAC5-4386-A65D-D585432A4EC9}">
      <dgm:prSet phldrT="[Text]"/>
      <dgm:spPr>
        <a:solidFill>
          <a:srgbClr val="C00000"/>
        </a:solidFill>
      </dgm:spPr>
      <dgm:t>
        <a:bodyPr/>
        <a:lstStyle/>
        <a:p>
          <a:r>
            <a:rPr lang="cs-CZ" b="1" smtClean="0">
              <a:latin typeface="Calibri" panose="020F0502020204030204" pitchFamily="34" charset="0"/>
              <a:cs typeface="Calibri" panose="020F0502020204030204" pitchFamily="34" charset="0"/>
            </a:rPr>
            <a:t>Lukavac rubber processing plant</a:t>
          </a:r>
          <a:endParaRPr lang="en-GB" b="1">
            <a:latin typeface="Calibri" panose="020F0502020204030204" pitchFamily="34" charset="0"/>
            <a:cs typeface="Calibri" panose="020F0502020204030204" pitchFamily="34" charset="0"/>
          </a:endParaRPr>
        </a:p>
      </dgm:t>
    </dgm:pt>
    <dgm:pt modelId="{36B96AA9-E2B3-4103-8175-2CC3FE17DB89}" type="parTrans" cxnId="{4B7FB99C-19A1-42C0-AD46-6CF28AA429FA}">
      <dgm:prSet/>
      <dgm:spPr/>
      <dgm:t>
        <a:bodyPr/>
        <a:lstStyle/>
        <a:p>
          <a:endParaRPr lang="en-GB"/>
        </a:p>
      </dgm:t>
    </dgm:pt>
    <dgm:pt modelId="{D4C2B8E9-4BED-4175-B9D5-89B6D7272AB2}" type="sibTrans" cxnId="{4B7FB99C-19A1-42C0-AD46-6CF28AA429FA}">
      <dgm:prSet/>
      <dgm:spPr/>
      <dgm:t>
        <a:bodyPr/>
        <a:lstStyle/>
        <a:p>
          <a:endParaRPr lang="en-GB"/>
        </a:p>
      </dgm:t>
    </dgm:pt>
    <dgm:pt modelId="{E24B2622-EAC9-4A71-93FE-93510C2B8526}">
      <dgm:prSet phldrT="[Text]"/>
      <dgm:spPr>
        <a:solidFill>
          <a:srgbClr val="C00000"/>
        </a:solidFill>
      </dgm:spPr>
      <dgm:t>
        <a:bodyPr/>
        <a:lstStyle/>
        <a:p>
          <a:r>
            <a:rPr lang="cs-CZ" smtClean="0">
              <a:latin typeface="Calibri" panose="020F0502020204030204" pitchFamily="34" charset="0"/>
              <a:cs typeface="Calibri" panose="020F0502020204030204" pitchFamily="34" charset="0"/>
            </a:rPr>
            <a:t>Ministry permitted new dirty plant despite public opposition</a:t>
          </a:r>
          <a:endParaRPr lang="en-GB">
            <a:latin typeface="Calibri" panose="020F0502020204030204" pitchFamily="34" charset="0"/>
            <a:cs typeface="Calibri" panose="020F0502020204030204" pitchFamily="34" charset="0"/>
          </a:endParaRPr>
        </a:p>
      </dgm:t>
    </dgm:pt>
    <dgm:pt modelId="{15CA0E15-C02C-4E11-9038-C9E518BB2D9A}" type="parTrans" cxnId="{108A046F-7DA8-4C05-93FA-DE446E9FDE4A}">
      <dgm:prSet/>
      <dgm:spPr/>
      <dgm:t>
        <a:bodyPr/>
        <a:lstStyle/>
        <a:p>
          <a:endParaRPr lang="en-GB"/>
        </a:p>
      </dgm:t>
    </dgm:pt>
    <dgm:pt modelId="{AC702185-24E4-4DF6-BC6A-64009409198E}" type="sibTrans" cxnId="{108A046F-7DA8-4C05-93FA-DE446E9FDE4A}">
      <dgm:prSet/>
      <dgm:spPr/>
      <dgm:t>
        <a:bodyPr/>
        <a:lstStyle/>
        <a:p>
          <a:endParaRPr lang="en-GB"/>
        </a:p>
      </dgm:t>
    </dgm:pt>
    <dgm:pt modelId="{127BAADE-BEED-4469-8994-1E5DDCF304E9}">
      <dgm:prSet phldrT="[Text]"/>
      <dgm:spPr>
        <a:solidFill>
          <a:srgbClr val="C00000"/>
        </a:solidFill>
      </dgm:spPr>
      <dgm:t>
        <a:bodyPr/>
        <a:lstStyle/>
        <a:p>
          <a:r>
            <a:rPr lang="cs-CZ" smtClean="0">
              <a:latin typeface="Calibri" panose="020F0502020204030204" pitchFamily="34" charset="0"/>
              <a:cs typeface="Calibri" panose="020F0502020204030204" pitchFamily="34" charset="0"/>
            </a:rPr>
            <a:t>Authorities did not know how to deal with illegal plant</a:t>
          </a:r>
          <a:endParaRPr lang="en-GB">
            <a:latin typeface="Calibri" panose="020F0502020204030204" pitchFamily="34" charset="0"/>
            <a:cs typeface="Calibri" panose="020F0502020204030204" pitchFamily="34" charset="0"/>
          </a:endParaRPr>
        </a:p>
      </dgm:t>
    </dgm:pt>
    <dgm:pt modelId="{348BE092-0DD0-4AC2-85C1-55F44576EB0C}" type="parTrans" cxnId="{AC4B4E11-E2F3-470F-9160-4F2C3B1FF10C}">
      <dgm:prSet/>
      <dgm:spPr/>
      <dgm:t>
        <a:bodyPr/>
        <a:lstStyle/>
        <a:p>
          <a:endParaRPr lang="en-GB"/>
        </a:p>
      </dgm:t>
    </dgm:pt>
    <dgm:pt modelId="{4BB93C0F-AFA7-4149-BA57-C12E9FE47D21}" type="sibTrans" cxnId="{AC4B4E11-E2F3-470F-9160-4F2C3B1FF10C}">
      <dgm:prSet/>
      <dgm:spPr/>
      <dgm:t>
        <a:bodyPr/>
        <a:lstStyle/>
        <a:p>
          <a:endParaRPr lang="en-GB"/>
        </a:p>
      </dgm:t>
    </dgm:pt>
    <dgm:pt modelId="{C8A6B048-5C37-4A23-892F-C952D7CBD924}" type="pres">
      <dgm:prSet presAssocID="{C2E1B5F8-1A22-4F40-893E-3E4A68BDCAD8}" presName="linear" presStyleCnt="0">
        <dgm:presLayoutVars>
          <dgm:dir/>
          <dgm:resizeHandles val="exact"/>
        </dgm:presLayoutVars>
      </dgm:prSet>
      <dgm:spPr/>
      <dgm:t>
        <a:bodyPr/>
        <a:lstStyle/>
        <a:p>
          <a:endParaRPr lang="en-GB"/>
        </a:p>
      </dgm:t>
    </dgm:pt>
    <dgm:pt modelId="{BA967F7E-719D-47E1-8ADD-DFACAAA1794C}" type="pres">
      <dgm:prSet presAssocID="{C6A3556E-207B-43C4-BB58-0B703C103E1B}" presName="comp" presStyleCnt="0"/>
      <dgm:spPr/>
    </dgm:pt>
    <dgm:pt modelId="{57FAB27A-B334-4BAA-8048-887EEEDF2219}" type="pres">
      <dgm:prSet presAssocID="{C6A3556E-207B-43C4-BB58-0B703C103E1B}" presName="box" presStyleLbl="node1" presStyleIdx="0" presStyleCnt="4"/>
      <dgm:spPr/>
      <dgm:t>
        <a:bodyPr/>
        <a:lstStyle/>
        <a:p>
          <a:endParaRPr lang="en-GB"/>
        </a:p>
      </dgm:t>
    </dgm:pt>
    <dgm:pt modelId="{67FE603F-97CB-41AB-B971-BB469379A102}" type="pres">
      <dgm:prSet presAssocID="{C6A3556E-207B-43C4-BB58-0B703C103E1B}"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pt>
    <dgm:pt modelId="{D97A769C-B25F-47A3-AB5B-8ABECC1B34A2}" type="pres">
      <dgm:prSet presAssocID="{C6A3556E-207B-43C4-BB58-0B703C103E1B}" presName="text" presStyleLbl="node1" presStyleIdx="0" presStyleCnt="4">
        <dgm:presLayoutVars>
          <dgm:bulletEnabled val="1"/>
        </dgm:presLayoutVars>
      </dgm:prSet>
      <dgm:spPr/>
      <dgm:t>
        <a:bodyPr/>
        <a:lstStyle/>
        <a:p>
          <a:endParaRPr lang="en-GB"/>
        </a:p>
      </dgm:t>
    </dgm:pt>
    <dgm:pt modelId="{A4E75C11-8A20-4204-A013-4051101F361E}" type="pres">
      <dgm:prSet presAssocID="{9D777A84-BB8B-4E89-B838-EC969D9E1402}" presName="spacer" presStyleCnt="0"/>
      <dgm:spPr/>
    </dgm:pt>
    <dgm:pt modelId="{0966D729-896A-43E0-B9B2-65DFCC310862}" type="pres">
      <dgm:prSet presAssocID="{D9AF28C7-EAC5-4386-A65D-D585432A4EC9}" presName="comp" presStyleCnt="0"/>
      <dgm:spPr/>
    </dgm:pt>
    <dgm:pt modelId="{753F4F45-24EF-4043-8E04-EF181EB20231}" type="pres">
      <dgm:prSet presAssocID="{D9AF28C7-EAC5-4386-A65D-D585432A4EC9}" presName="box" presStyleLbl="node1" presStyleIdx="1" presStyleCnt="4"/>
      <dgm:spPr/>
      <dgm:t>
        <a:bodyPr/>
        <a:lstStyle/>
        <a:p>
          <a:endParaRPr lang="en-GB"/>
        </a:p>
      </dgm:t>
    </dgm:pt>
    <dgm:pt modelId="{66020ABA-B401-448E-8AB5-93F342555B95}" type="pres">
      <dgm:prSet presAssocID="{D9AF28C7-EAC5-4386-A65D-D585432A4EC9}"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pt>
    <dgm:pt modelId="{FB1FA65C-33F6-4701-BEF0-DB6BC5E39129}" type="pres">
      <dgm:prSet presAssocID="{D9AF28C7-EAC5-4386-A65D-D585432A4EC9}" presName="text" presStyleLbl="node1" presStyleIdx="1" presStyleCnt="4">
        <dgm:presLayoutVars>
          <dgm:bulletEnabled val="1"/>
        </dgm:presLayoutVars>
      </dgm:prSet>
      <dgm:spPr/>
      <dgm:t>
        <a:bodyPr/>
        <a:lstStyle/>
        <a:p>
          <a:endParaRPr lang="en-GB"/>
        </a:p>
      </dgm:t>
    </dgm:pt>
    <dgm:pt modelId="{E7B0CDF2-AE33-4F6E-97FB-536433D8773C}" type="pres">
      <dgm:prSet presAssocID="{D4C2B8E9-4BED-4175-B9D5-89B6D7272AB2}" presName="spacer" presStyleCnt="0"/>
      <dgm:spPr/>
    </dgm:pt>
    <dgm:pt modelId="{686BBD09-3001-408F-88FB-C42A805B6153}" type="pres">
      <dgm:prSet presAssocID="{2E64F3E7-36E1-4454-A5A7-C9712001C24A}" presName="comp" presStyleCnt="0"/>
      <dgm:spPr/>
    </dgm:pt>
    <dgm:pt modelId="{407D5D0B-2FC8-453E-9EE0-355F6B21D118}" type="pres">
      <dgm:prSet presAssocID="{2E64F3E7-36E1-4454-A5A7-C9712001C24A}" presName="box" presStyleLbl="node1" presStyleIdx="2" presStyleCnt="4"/>
      <dgm:spPr/>
      <dgm:t>
        <a:bodyPr/>
        <a:lstStyle/>
        <a:p>
          <a:endParaRPr lang="en-GB"/>
        </a:p>
      </dgm:t>
    </dgm:pt>
    <dgm:pt modelId="{AC56CCB0-33A6-483E-8E50-1999E58E03FA}" type="pres">
      <dgm:prSet presAssocID="{2E64F3E7-36E1-4454-A5A7-C9712001C24A}"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pt>
    <dgm:pt modelId="{600B6248-AA73-40BF-871D-7F6FFF8D905E}" type="pres">
      <dgm:prSet presAssocID="{2E64F3E7-36E1-4454-A5A7-C9712001C24A}" presName="text" presStyleLbl="node1" presStyleIdx="2" presStyleCnt="4">
        <dgm:presLayoutVars>
          <dgm:bulletEnabled val="1"/>
        </dgm:presLayoutVars>
      </dgm:prSet>
      <dgm:spPr/>
      <dgm:t>
        <a:bodyPr/>
        <a:lstStyle/>
        <a:p>
          <a:endParaRPr lang="en-GB"/>
        </a:p>
      </dgm:t>
    </dgm:pt>
    <dgm:pt modelId="{E20F4EAB-AB37-4864-BC9C-607476085086}" type="pres">
      <dgm:prSet presAssocID="{75E95CF1-7D6D-4C76-9E77-488D72CB5F41}" presName="spacer" presStyleCnt="0"/>
      <dgm:spPr/>
    </dgm:pt>
    <dgm:pt modelId="{D2D4E503-6AD9-444C-AF71-A78A30368D70}" type="pres">
      <dgm:prSet presAssocID="{33854372-EB38-400F-AAA9-E7BC15E5B9DA}" presName="comp" presStyleCnt="0"/>
      <dgm:spPr/>
    </dgm:pt>
    <dgm:pt modelId="{46F670C6-7A70-403F-84C5-C281CB124390}" type="pres">
      <dgm:prSet presAssocID="{33854372-EB38-400F-AAA9-E7BC15E5B9DA}" presName="box" presStyleLbl="node1" presStyleIdx="3" presStyleCnt="4" custLinFactNeighborX="-39823" custLinFactNeighborY="12328"/>
      <dgm:spPr/>
      <dgm:t>
        <a:bodyPr/>
        <a:lstStyle/>
        <a:p>
          <a:endParaRPr lang="en-GB"/>
        </a:p>
      </dgm:t>
    </dgm:pt>
    <dgm:pt modelId="{A7C654BC-04AE-4125-AC47-B53245D5D81A}" type="pres">
      <dgm:prSet presAssocID="{33854372-EB38-400F-AAA9-E7BC15E5B9DA}"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8000" b="-8000"/>
          </a:stretch>
        </a:blipFill>
      </dgm:spPr>
    </dgm:pt>
    <dgm:pt modelId="{54D8FB2B-08E8-4D37-8FC8-9A457A63DB94}" type="pres">
      <dgm:prSet presAssocID="{33854372-EB38-400F-AAA9-E7BC15E5B9DA}" presName="text" presStyleLbl="node1" presStyleIdx="3" presStyleCnt="4">
        <dgm:presLayoutVars>
          <dgm:bulletEnabled val="1"/>
        </dgm:presLayoutVars>
      </dgm:prSet>
      <dgm:spPr/>
      <dgm:t>
        <a:bodyPr/>
        <a:lstStyle/>
        <a:p>
          <a:endParaRPr lang="en-GB"/>
        </a:p>
      </dgm:t>
    </dgm:pt>
  </dgm:ptLst>
  <dgm:cxnLst>
    <dgm:cxn modelId="{E5E5A74F-E7B0-4779-A3B1-5A34F42C78E2}" type="presOf" srcId="{33854372-EB38-400F-AAA9-E7BC15E5B9DA}" destId="{46F670C6-7A70-403F-84C5-C281CB124390}" srcOrd="0" destOrd="0" presId="urn:microsoft.com/office/officeart/2005/8/layout/vList4"/>
    <dgm:cxn modelId="{95227EB6-1666-46F5-9706-D5EAD3F93065}" type="presOf" srcId="{F806D299-A836-464E-9685-0F4ED2428C38}" destId="{600B6248-AA73-40BF-871D-7F6FFF8D905E}" srcOrd="1" destOrd="2" presId="urn:microsoft.com/office/officeart/2005/8/layout/vList4"/>
    <dgm:cxn modelId="{B9097C6D-690D-4D2D-8671-8AD21F916F32}" type="presOf" srcId="{D9AF28C7-EAC5-4386-A65D-D585432A4EC9}" destId="{753F4F45-24EF-4043-8E04-EF181EB20231}" srcOrd="0" destOrd="0" presId="urn:microsoft.com/office/officeart/2005/8/layout/vList4"/>
    <dgm:cxn modelId="{0A3537AC-122A-4D39-87C5-8DC7B3A22B44}" srcId="{C2E1B5F8-1A22-4F40-893E-3E4A68BDCAD8}" destId="{33854372-EB38-400F-AAA9-E7BC15E5B9DA}" srcOrd="3" destOrd="0" parTransId="{82BCCE38-1206-43FB-BE12-7783CD4DC3EA}" sibTransId="{7ACD342B-0B6F-43A9-86D7-9C4381A814B8}"/>
    <dgm:cxn modelId="{9F721D3F-4108-49FE-ACC5-E819FA9A0EFD}" type="presOf" srcId="{8E6F767C-AC9D-449D-B078-A6ECE6F1C6CD}" destId="{46F670C6-7A70-403F-84C5-C281CB124390}" srcOrd="0" destOrd="1" presId="urn:microsoft.com/office/officeart/2005/8/layout/vList4"/>
    <dgm:cxn modelId="{AC4B4E11-E2F3-470F-9160-4F2C3B1FF10C}" srcId="{D9AF28C7-EAC5-4386-A65D-D585432A4EC9}" destId="{127BAADE-BEED-4469-8994-1E5DDCF304E9}" srcOrd="0" destOrd="0" parTransId="{348BE092-0DD0-4AC2-85C1-55F44576EB0C}" sibTransId="{4BB93C0F-AFA7-4149-BA57-C12E9FE47D21}"/>
    <dgm:cxn modelId="{F465CE81-B8E3-4D4D-B04E-8FC1C4217F52}" type="presOf" srcId="{C6A3556E-207B-43C4-BB58-0B703C103E1B}" destId="{57FAB27A-B334-4BAA-8048-887EEEDF2219}" srcOrd="0" destOrd="0" presId="urn:microsoft.com/office/officeart/2005/8/layout/vList4"/>
    <dgm:cxn modelId="{2890AA69-778C-4632-A057-85FC027DDA15}" type="presOf" srcId="{DEFE713F-13F0-40F6-9DD2-0709E36844DA}" destId="{57FAB27A-B334-4BAA-8048-887EEEDF2219}" srcOrd="0" destOrd="2" presId="urn:microsoft.com/office/officeart/2005/8/layout/vList4"/>
    <dgm:cxn modelId="{365EEFA8-C92B-4BF4-BE00-9F856EB4F6FE}" type="presOf" srcId="{C6A3556E-207B-43C4-BB58-0B703C103E1B}" destId="{D97A769C-B25F-47A3-AB5B-8ABECC1B34A2}" srcOrd="1" destOrd="0" presId="urn:microsoft.com/office/officeart/2005/8/layout/vList4"/>
    <dgm:cxn modelId="{B9DD6A71-5736-4D4B-8A28-74EFF6BA0576}" type="presOf" srcId="{A77461A7-FB5B-4694-94F4-3582F0C8D083}" destId="{407D5D0B-2FC8-453E-9EE0-355F6B21D118}" srcOrd="0" destOrd="1" presId="urn:microsoft.com/office/officeart/2005/8/layout/vList4"/>
    <dgm:cxn modelId="{B403BFAB-79B9-4EC3-B1DD-557CA74822ED}" type="presOf" srcId="{DEFE713F-13F0-40F6-9DD2-0709E36844DA}" destId="{D97A769C-B25F-47A3-AB5B-8ABECC1B34A2}" srcOrd="1" destOrd="2" presId="urn:microsoft.com/office/officeart/2005/8/layout/vList4"/>
    <dgm:cxn modelId="{88C988EB-0D81-4332-BCE6-B0C6C9AB6926}" type="presOf" srcId="{8E6F767C-AC9D-449D-B078-A6ECE6F1C6CD}" destId="{54D8FB2B-08E8-4D37-8FC8-9A457A63DB94}" srcOrd="1" destOrd="1" presId="urn:microsoft.com/office/officeart/2005/8/layout/vList4"/>
    <dgm:cxn modelId="{E084D533-0704-44D4-AA2F-6DA7EA17B2D4}" type="presOf" srcId="{2E64F3E7-36E1-4454-A5A7-C9712001C24A}" destId="{600B6248-AA73-40BF-871D-7F6FFF8D905E}" srcOrd="1" destOrd="0" presId="urn:microsoft.com/office/officeart/2005/8/layout/vList4"/>
    <dgm:cxn modelId="{C703DD36-9448-4BBF-91FC-DE68FE6FD00F}" srcId="{2E64F3E7-36E1-4454-A5A7-C9712001C24A}" destId="{F806D299-A836-464E-9685-0F4ED2428C38}" srcOrd="1" destOrd="0" parTransId="{C58CF432-DB46-4DE7-88FC-E7FF71DFA516}" sibTransId="{2CF4CAB5-8639-4370-B22F-A73DD3C6868B}"/>
    <dgm:cxn modelId="{6476F55C-C18F-4EE1-A6AF-7F0EA3D7F5B8}" type="presOf" srcId="{E24B2622-EAC9-4A71-93FE-93510C2B8526}" destId="{FB1FA65C-33F6-4701-BEF0-DB6BC5E39129}" srcOrd="1" destOrd="2" presId="urn:microsoft.com/office/officeart/2005/8/layout/vList4"/>
    <dgm:cxn modelId="{543EAD61-FE3B-4A61-B5F5-E7D004F8100A}" type="presOf" srcId="{D9AF28C7-EAC5-4386-A65D-D585432A4EC9}" destId="{FB1FA65C-33F6-4701-BEF0-DB6BC5E39129}" srcOrd="1" destOrd="0" presId="urn:microsoft.com/office/officeart/2005/8/layout/vList4"/>
    <dgm:cxn modelId="{4AA7D923-2A02-41DA-8F47-8D203DA49CD3}" type="presOf" srcId="{F806D299-A836-464E-9685-0F4ED2428C38}" destId="{407D5D0B-2FC8-453E-9EE0-355F6B21D118}" srcOrd="0" destOrd="2" presId="urn:microsoft.com/office/officeart/2005/8/layout/vList4"/>
    <dgm:cxn modelId="{BAA29E43-7A5A-45CE-AEDC-A463C2EF33B7}" type="presOf" srcId="{33854372-EB38-400F-AAA9-E7BC15E5B9DA}" destId="{54D8FB2B-08E8-4D37-8FC8-9A457A63DB94}" srcOrd="1" destOrd="0" presId="urn:microsoft.com/office/officeart/2005/8/layout/vList4"/>
    <dgm:cxn modelId="{D89D6C89-070D-46A9-BDB9-70178629BA34}" srcId="{C6A3556E-207B-43C4-BB58-0B703C103E1B}" destId="{D25E0DC1-8332-4DBD-9236-673AA49EAEEF}" srcOrd="0" destOrd="0" parTransId="{5AB9AEBD-8085-4DBA-89CA-9668923AF996}" sibTransId="{E6EF176F-3071-487C-B438-93D91B40C9D3}"/>
    <dgm:cxn modelId="{5C8A348A-C391-4888-A898-D0C275DAF1A8}" srcId="{33854372-EB38-400F-AAA9-E7BC15E5B9DA}" destId="{CFD4C85F-8E9D-48B5-B8A6-A4E17CE3846D}" srcOrd="1" destOrd="0" parTransId="{666C5C93-7A22-4E18-B402-D48758CC11F9}" sibTransId="{D7330DA7-23F5-4892-9272-93D17C676E38}"/>
    <dgm:cxn modelId="{7D74C8A3-BBCA-4E73-A897-A84F18146D7A}" type="presOf" srcId="{2E64F3E7-36E1-4454-A5A7-C9712001C24A}" destId="{407D5D0B-2FC8-453E-9EE0-355F6B21D118}" srcOrd="0" destOrd="0" presId="urn:microsoft.com/office/officeart/2005/8/layout/vList4"/>
    <dgm:cxn modelId="{83D011EF-B79C-412D-B8D6-7A9295DEE1ED}" type="presOf" srcId="{C2E1B5F8-1A22-4F40-893E-3E4A68BDCAD8}" destId="{C8A6B048-5C37-4A23-892F-C952D7CBD924}" srcOrd="0" destOrd="0" presId="urn:microsoft.com/office/officeart/2005/8/layout/vList4"/>
    <dgm:cxn modelId="{E49C35B3-5A1C-47A2-B88B-068D149B1377}" srcId="{C2E1B5F8-1A22-4F40-893E-3E4A68BDCAD8}" destId="{C6A3556E-207B-43C4-BB58-0B703C103E1B}" srcOrd="0" destOrd="0" parTransId="{64917DC7-C25B-4E52-87C8-72943778DE2D}" sibTransId="{9D777A84-BB8B-4E89-B838-EC969D9E1402}"/>
    <dgm:cxn modelId="{D67716EC-0E39-44C0-B850-D0EFD294BD24}" srcId="{C2E1B5F8-1A22-4F40-893E-3E4A68BDCAD8}" destId="{2E64F3E7-36E1-4454-A5A7-C9712001C24A}" srcOrd="2" destOrd="0" parTransId="{20FC7402-421C-4B64-A651-5EB58BF7806D}" sibTransId="{75E95CF1-7D6D-4C76-9E77-488D72CB5F41}"/>
    <dgm:cxn modelId="{43EB48E7-9B78-4986-B0A5-D825AB83A879}" srcId="{33854372-EB38-400F-AAA9-E7BC15E5B9DA}" destId="{8E6F767C-AC9D-449D-B078-A6ECE6F1C6CD}" srcOrd="0" destOrd="0" parTransId="{90B52196-75D4-4442-9088-0B5349A8D777}" sibTransId="{7C642CFD-5119-4836-BCC9-1F4DD6167EA1}"/>
    <dgm:cxn modelId="{8EF821E0-4791-4239-81ED-E0EBB89A7659}" srcId="{2E64F3E7-36E1-4454-A5A7-C9712001C24A}" destId="{A77461A7-FB5B-4694-94F4-3582F0C8D083}" srcOrd="0" destOrd="0" parTransId="{E7042CE8-3592-42D1-9353-D136B10CA3EF}" sibTransId="{7E1134D9-2A6A-469F-BAE1-F381A1B814F7}"/>
    <dgm:cxn modelId="{DAD3DABC-6D39-4088-A11F-72F30D9DFF85}" type="presOf" srcId="{CFD4C85F-8E9D-48B5-B8A6-A4E17CE3846D}" destId="{54D8FB2B-08E8-4D37-8FC8-9A457A63DB94}" srcOrd="1" destOrd="2" presId="urn:microsoft.com/office/officeart/2005/8/layout/vList4"/>
    <dgm:cxn modelId="{37D571EC-333E-434B-9632-CEF8CB72B8F3}" type="presOf" srcId="{127BAADE-BEED-4469-8994-1E5DDCF304E9}" destId="{FB1FA65C-33F6-4701-BEF0-DB6BC5E39129}" srcOrd="1" destOrd="1" presId="urn:microsoft.com/office/officeart/2005/8/layout/vList4"/>
    <dgm:cxn modelId="{4B673CC3-7A25-40E6-97D7-C151D9781F4E}" type="presOf" srcId="{D25E0DC1-8332-4DBD-9236-673AA49EAEEF}" destId="{D97A769C-B25F-47A3-AB5B-8ABECC1B34A2}" srcOrd="1" destOrd="1" presId="urn:microsoft.com/office/officeart/2005/8/layout/vList4"/>
    <dgm:cxn modelId="{3B7943CA-BF2E-42D4-A519-036BF58DCFF8}" srcId="{C6A3556E-207B-43C4-BB58-0B703C103E1B}" destId="{DEFE713F-13F0-40F6-9DD2-0709E36844DA}" srcOrd="1" destOrd="0" parTransId="{C2C7F5D0-8EED-466E-8734-258543B63FE5}" sibTransId="{23D8283F-7B2B-4A12-917E-E71EDF464FC5}"/>
    <dgm:cxn modelId="{3078DED7-5E96-4AE7-8230-50974E99ABE6}" type="presOf" srcId="{E24B2622-EAC9-4A71-93FE-93510C2B8526}" destId="{753F4F45-24EF-4043-8E04-EF181EB20231}" srcOrd="0" destOrd="2" presId="urn:microsoft.com/office/officeart/2005/8/layout/vList4"/>
    <dgm:cxn modelId="{5D7F721D-2D41-4403-83FC-FCFE6C2E9400}" type="presOf" srcId="{127BAADE-BEED-4469-8994-1E5DDCF304E9}" destId="{753F4F45-24EF-4043-8E04-EF181EB20231}" srcOrd="0" destOrd="1" presId="urn:microsoft.com/office/officeart/2005/8/layout/vList4"/>
    <dgm:cxn modelId="{A02413DC-2C4C-4C17-AA1D-D54108B385EA}" type="presOf" srcId="{A77461A7-FB5B-4694-94F4-3582F0C8D083}" destId="{600B6248-AA73-40BF-871D-7F6FFF8D905E}" srcOrd="1" destOrd="1" presId="urn:microsoft.com/office/officeart/2005/8/layout/vList4"/>
    <dgm:cxn modelId="{4B7FB99C-19A1-42C0-AD46-6CF28AA429FA}" srcId="{C2E1B5F8-1A22-4F40-893E-3E4A68BDCAD8}" destId="{D9AF28C7-EAC5-4386-A65D-D585432A4EC9}" srcOrd="1" destOrd="0" parTransId="{36B96AA9-E2B3-4103-8175-2CC3FE17DB89}" sibTransId="{D4C2B8E9-4BED-4175-B9D5-89B6D7272AB2}"/>
    <dgm:cxn modelId="{108A046F-7DA8-4C05-93FA-DE446E9FDE4A}" srcId="{D9AF28C7-EAC5-4386-A65D-D585432A4EC9}" destId="{E24B2622-EAC9-4A71-93FE-93510C2B8526}" srcOrd="1" destOrd="0" parTransId="{15CA0E15-C02C-4E11-9038-C9E518BB2D9A}" sibTransId="{AC702185-24E4-4DF6-BC6A-64009409198E}"/>
    <dgm:cxn modelId="{9010DE0E-E071-4104-A498-B958D51D6C12}" type="presOf" srcId="{D25E0DC1-8332-4DBD-9236-673AA49EAEEF}" destId="{57FAB27A-B334-4BAA-8048-887EEEDF2219}" srcOrd="0" destOrd="1" presId="urn:microsoft.com/office/officeart/2005/8/layout/vList4"/>
    <dgm:cxn modelId="{2C28E7AE-A218-4BA3-A78E-8E67C51D14E2}" type="presOf" srcId="{CFD4C85F-8E9D-48B5-B8A6-A4E17CE3846D}" destId="{46F670C6-7A70-403F-84C5-C281CB124390}" srcOrd="0" destOrd="2" presId="urn:microsoft.com/office/officeart/2005/8/layout/vList4"/>
    <dgm:cxn modelId="{69C16B85-EB5F-4101-8BC3-CA34640D6D1E}" type="presParOf" srcId="{C8A6B048-5C37-4A23-892F-C952D7CBD924}" destId="{BA967F7E-719D-47E1-8ADD-DFACAAA1794C}" srcOrd="0" destOrd="0" presId="urn:microsoft.com/office/officeart/2005/8/layout/vList4"/>
    <dgm:cxn modelId="{D8F7AABC-4A87-4E23-9DB4-9D5E727FA779}" type="presParOf" srcId="{BA967F7E-719D-47E1-8ADD-DFACAAA1794C}" destId="{57FAB27A-B334-4BAA-8048-887EEEDF2219}" srcOrd="0" destOrd="0" presId="urn:microsoft.com/office/officeart/2005/8/layout/vList4"/>
    <dgm:cxn modelId="{B03C0164-A820-41F4-A2EC-763223196A87}" type="presParOf" srcId="{BA967F7E-719D-47E1-8ADD-DFACAAA1794C}" destId="{67FE603F-97CB-41AB-B971-BB469379A102}" srcOrd="1" destOrd="0" presId="urn:microsoft.com/office/officeart/2005/8/layout/vList4"/>
    <dgm:cxn modelId="{4742FCE1-71AD-4E6D-A82E-4B169700D7FE}" type="presParOf" srcId="{BA967F7E-719D-47E1-8ADD-DFACAAA1794C}" destId="{D97A769C-B25F-47A3-AB5B-8ABECC1B34A2}" srcOrd="2" destOrd="0" presId="urn:microsoft.com/office/officeart/2005/8/layout/vList4"/>
    <dgm:cxn modelId="{800BBF53-DFA4-4C5D-9809-0678E847AEC0}" type="presParOf" srcId="{C8A6B048-5C37-4A23-892F-C952D7CBD924}" destId="{A4E75C11-8A20-4204-A013-4051101F361E}" srcOrd="1" destOrd="0" presId="urn:microsoft.com/office/officeart/2005/8/layout/vList4"/>
    <dgm:cxn modelId="{24F853CA-88AB-4E58-963D-0378950FBAC1}" type="presParOf" srcId="{C8A6B048-5C37-4A23-892F-C952D7CBD924}" destId="{0966D729-896A-43E0-B9B2-65DFCC310862}" srcOrd="2" destOrd="0" presId="urn:microsoft.com/office/officeart/2005/8/layout/vList4"/>
    <dgm:cxn modelId="{0EC3BE5E-B029-4390-8623-AE5D0000ECE2}" type="presParOf" srcId="{0966D729-896A-43E0-B9B2-65DFCC310862}" destId="{753F4F45-24EF-4043-8E04-EF181EB20231}" srcOrd="0" destOrd="0" presId="urn:microsoft.com/office/officeart/2005/8/layout/vList4"/>
    <dgm:cxn modelId="{FFCB58AC-64D1-474A-ACF6-84A58CC9D238}" type="presParOf" srcId="{0966D729-896A-43E0-B9B2-65DFCC310862}" destId="{66020ABA-B401-448E-8AB5-93F342555B95}" srcOrd="1" destOrd="0" presId="urn:microsoft.com/office/officeart/2005/8/layout/vList4"/>
    <dgm:cxn modelId="{629EDF3F-01C4-4DE3-A838-DD51983F33F6}" type="presParOf" srcId="{0966D729-896A-43E0-B9B2-65DFCC310862}" destId="{FB1FA65C-33F6-4701-BEF0-DB6BC5E39129}" srcOrd="2" destOrd="0" presId="urn:microsoft.com/office/officeart/2005/8/layout/vList4"/>
    <dgm:cxn modelId="{8EA18DAB-2C75-4443-B3D0-02D41D9612FC}" type="presParOf" srcId="{C8A6B048-5C37-4A23-892F-C952D7CBD924}" destId="{E7B0CDF2-AE33-4F6E-97FB-536433D8773C}" srcOrd="3" destOrd="0" presId="urn:microsoft.com/office/officeart/2005/8/layout/vList4"/>
    <dgm:cxn modelId="{0425EFA0-9961-4D17-80DE-85336CFA2C53}" type="presParOf" srcId="{C8A6B048-5C37-4A23-892F-C952D7CBD924}" destId="{686BBD09-3001-408F-88FB-C42A805B6153}" srcOrd="4" destOrd="0" presId="urn:microsoft.com/office/officeart/2005/8/layout/vList4"/>
    <dgm:cxn modelId="{339F3EC1-8627-4BBE-9720-2C7DE1AF3D4B}" type="presParOf" srcId="{686BBD09-3001-408F-88FB-C42A805B6153}" destId="{407D5D0B-2FC8-453E-9EE0-355F6B21D118}" srcOrd="0" destOrd="0" presId="urn:microsoft.com/office/officeart/2005/8/layout/vList4"/>
    <dgm:cxn modelId="{87B22DDD-D53E-4B9C-A812-46AB64039F1A}" type="presParOf" srcId="{686BBD09-3001-408F-88FB-C42A805B6153}" destId="{AC56CCB0-33A6-483E-8E50-1999E58E03FA}" srcOrd="1" destOrd="0" presId="urn:microsoft.com/office/officeart/2005/8/layout/vList4"/>
    <dgm:cxn modelId="{3B176F8B-F765-44EA-B1C9-8DF184F0E328}" type="presParOf" srcId="{686BBD09-3001-408F-88FB-C42A805B6153}" destId="{600B6248-AA73-40BF-871D-7F6FFF8D905E}" srcOrd="2" destOrd="0" presId="urn:microsoft.com/office/officeart/2005/8/layout/vList4"/>
    <dgm:cxn modelId="{EF1B5E59-BDEA-4302-B531-9754C4CC2937}" type="presParOf" srcId="{C8A6B048-5C37-4A23-892F-C952D7CBD924}" destId="{E20F4EAB-AB37-4864-BC9C-607476085086}" srcOrd="5" destOrd="0" presId="urn:microsoft.com/office/officeart/2005/8/layout/vList4"/>
    <dgm:cxn modelId="{F15DFBEE-ED73-4FCD-A52B-065C170575A4}" type="presParOf" srcId="{C8A6B048-5C37-4A23-892F-C952D7CBD924}" destId="{D2D4E503-6AD9-444C-AF71-A78A30368D70}" srcOrd="6" destOrd="0" presId="urn:microsoft.com/office/officeart/2005/8/layout/vList4"/>
    <dgm:cxn modelId="{92F3C371-26A3-44AF-ACEC-D637AE9A18A8}" type="presParOf" srcId="{D2D4E503-6AD9-444C-AF71-A78A30368D70}" destId="{46F670C6-7A70-403F-84C5-C281CB124390}" srcOrd="0" destOrd="0" presId="urn:microsoft.com/office/officeart/2005/8/layout/vList4"/>
    <dgm:cxn modelId="{7A2C7D17-B17F-4C82-8DCC-B683B4F16CE7}" type="presParOf" srcId="{D2D4E503-6AD9-444C-AF71-A78A30368D70}" destId="{A7C654BC-04AE-4125-AC47-B53245D5D81A}" srcOrd="1" destOrd="0" presId="urn:microsoft.com/office/officeart/2005/8/layout/vList4"/>
    <dgm:cxn modelId="{595A98FD-A1B8-4BC8-AFF9-BA4C4E0EBA07}" type="presParOf" srcId="{D2D4E503-6AD9-444C-AF71-A78A30368D70}" destId="{54D8FB2B-08E8-4D37-8FC8-9A457A63DB94}"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B4BC0-599B-4A6F-AE61-C733163EDD1B}">
      <dsp:nvSpPr>
        <dsp:cNvPr id="0" name=""/>
        <dsp:cNvSpPr/>
      </dsp:nvSpPr>
      <dsp:spPr>
        <a:xfrm>
          <a:off x="2139087" y="2453917"/>
          <a:ext cx="1482464" cy="148246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b="1" kern="1200" smtClean="0">
              <a:latin typeface="Calibri" panose="020F0502020204030204" pitchFamily="34" charset="0"/>
              <a:cs typeface="Calibri" panose="020F0502020204030204" pitchFamily="34" charset="0"/>
            </a:rPr>
            <a:t>integrated permit</a:t>
          </a:r>
          <a:endParaRPr lang="en-GB" sz="1800" b="1" kern="1200">
            <a:latin typeface="Calibri" panose="020F0502020204030204" pitchFamily="34" charset="0"/>
            <a:cs typeface="Calibri" panose="020F0502020204030204" pitchFamily="34" charset="0"/>
          </a:endParaRPr>
        </a:p>
      </dsp:txBody>
      <dsp:txXfrm>
        <a:off x="2356189" y="2671019"/>
        <a:ext cx="1048260" cy="1048260"/>
      </dsp:txXfrm>
    </dsp:sp>
    <dsp:sp modelId="{3415500D-EDC5-4206-8729-B42E272C4454}">
      <dsp:nvSpPr>
        <dsp:cNvPr id="0" name=""/>
        <dsp:cNvSpPr/>
      </dsp:nvSpPr>
      <dsp:spPr>
        <a:xfrm rot="10800000">
          <a:off x="704611" y="2983899"/>
          <a:ext cx="1355579" cy="4225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5ECA2F-6A1C-4F14-9561-377D66C9E2E4}">
      <dsp:nvSpPr>
        <dsp:cNvPr id="0" name=""/>
        <dsp:cNvSpPr/>
      </dsp:nvSpPr>
      <dsp:spPr>
        <a:xfrm>
          <a:off x="441" y="2631813"/>
          <a:ext cx="1408341" cy="11266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lvl="0" algn="ctr" defTabSz="1555750">
            <a:lnSpc>
              <a:spcPct val="90000"/>
            </a:lnSpc>
            <a:spcBef>
              <a:spcPct val="0"/>
            </a:spcBef>
            <a:spcAft>
              <a:spcPct val="35000"/>
            </a:spcAft>
          </a:pPr>
          <a:r>
            <a:rPr lang="cs-CZ" sz="3500" kern="1200" smtClean="0">
              <a:latin typeface="Calibri" panose="020F0502020204030204" pitchFamily="34" charset="0"/>
              <a:cs typeface="Calibri" panose="020F0502020204030204" pitchFamily="34" charset="0"/>
            </a:rPr>
            <a:t>water</a:t>
          </a:r>
          <a:endParaRPr lang="en-GB" sz="3500" kern="1200">
            <a:latin typeface="Calibri" panose="020F0502020204030204" pitchFamily="34" charset="0"/>
            <a:cs typeface="Calibri" panose="020F0502020204030204" pitchFamily="34" charset="0"/>
          </a:endParaRPr>
        </a:p>
      </dsp:txBody>
      <dsp:txXfrm>
        <a:off x="33440" y="2664812"/>
        <a:ext cx="1342343" cy="1060675"/>
      </dsp:txXfrm>
    </dsp:sp>
    <dsp:sp modelId="{3401239D-14EF-4662-85C9-7A1DC34ACCB3}">
      <dsp:nvSpPr>
        <dsp:cNvPr id="0" name=""/>
        <dsp:cNvSpPr/>
      </dsp:nvSpPr>
      <dsp:spPr>
        <a:xfrm rot="13500000">
          <a:off x="1143341" y="1924710"/>
          <a:ext cx="1355579" cy="4225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580D57-F05B-4BE9-A855-3E5A709ECE97}">
      <dsp:nvSpPr>
        <dsp:cNvPr id="0" name=""/>
        <dsp:cNvSpPr/>
      </dsp:nvSpPr>
      <dsp:spPr>
        <a:xfrm>
          <a:off x="637691" y="1093355"/>
          <a:ext cx="1408341" cy="11266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lvl="0" algn="ctr" defTabSz="1555750">
            <a:lnSpc>
              <a:spcPct val="90000"/>
            </a:lnSpc>
            <a:spcBef>
              <a:spcPct val="0"/>
            </a:spcBef>
            <a:spcAft>
              <a:spcPct val="35000"/>
            </a:spcAft>
          </a:pPr>
          <a:r>
            <a:rPr lang="cs-CZ" sz="3500" kern="1200" smtClean="0">
              <a:latin typeface="Calibri" panose="020F0502020204030204" pitchFamily="34" charset="0"/>
              <a:cs typeface="Calibri" panose="020F0502020204030204" pitchFamily="34" charset="0"/>
            </a:rPr>
            <a:t>air</a:t>
          </a:r>
          <a:endParaRPr lang="en-GB" sz="3500" kern="1200">
            <a:latin typeface="Calibri" panose="020F0502020204030204" pitchFamily="34" charset="0"/>
            <a:cs typeface="Calibri" panose="020F0502020204030204" pitchFamily="34" charset="0"/>
          </a:endParaRPr>
        </a:p>
      </dsp:txBody>
      <dsp:txXfrm>
        <a:off x="670690" y="1126354"/>
        <a:ext cx="1342343" cy="1060675"/>
      </dsp:txXfrm>
    </dsp:sp>
    <dsp:sp modelId="{B0D6C14F-03C8-42D0-8167-9C7229C1E9F9}">
      <dsp:nvSpPr>
        <dsp:cNvPr id="0" name=""/>
        <dsp:cNvSpPr/>
      </dsp:nvSpPr>
      <dsp:spPr>
        <a:xfrm rot="16200000">
          <a:off x="2202530" y="1485980"/>
          <a:ext cx="1355579" cy="4225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CAD02B-C4DB-489B-99FF-7BA668A38C58}">
      <dsp:nvSpPr>
        <dsp:cNvPr id="0" name=""/>
        <dsp:cNvSpPr/>
      </dsp:nvSpPr>
      <dsp:spPr>
        <a:xfrm>
          <a:off x="2176149" y="456105"/>
          <a:ext cx="1408341" cy="11266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lvl="0" algn="ctr" defTabSz="1555750">
            <a:lnSpc>
              <a:spcPct val="90000"/>
            </a:lnSpc>
            <a:spcBef>
              <a:spcPct val="0"/>
            </a:spcBef>
            <a:spcAft>
              <a:spcPct val="35000"/>
            </a:spcAft>
          </a:pPr>
          <a:r>
            <a:rPr lang="cs-CZ" sz="3500" kern="1200" smtClean="0">
              <a:latin typeface="Calibri" panose="020F0502020204030204" pitchFamily="34" charset="0"/>
              <a:cs typeface="Calibri" panose="020F0502020204030204" pitchFamily="34" charset="0"/>
            </a:rPr>
            <a:t>soil</a:t>
          </a:r>
          <a:endParaRPr lang="en-GB" sz="3500" kern="1200">
            <a:latin typeface="Calibri" panose="020F0502020204030204" pitchFamily="34" charset="0"/>
            <a:cs typeface="Calibri" panose="020F0502020204030204" pitchFamily="34" charset="0"/>
          </a:endParaRPr>
        </a:p>
      </dsp:txBody>
      <dsp:txXfrm>
        <a:off x="2209148" y="489104"/>
        <a:ext cx="1342343" cy="1060675"/>
      </dsp:txXfrm>
    </dsp:sp>
    <dsp:sp modelId="{8ED71DF2-B2EE-4519-8F98-4A2CD1328019}">
      <dsp:nvSpPr>
        <dsp:cNvPr id="0" name=""/>
        <dsp:cNvSpPr/>
      </dsp:nvSpPr>
      <dsp:spPr>
        <a:xfrm rot="18900000">
          <a:off x="3261718" y="1924710"/>
          <a:ext cx="1355579" cy="4225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A2D47A-999D-4A36-A474-1B1B73A97932}">
      <dsp:nvSpPr>
        <dsp:cNvPr id="0" name=""/>
        <dsp:cNvSpPr/>
      </dsp:nvSpPr>
      <dsp:spPr>
        <a:xfrm>
          <a:off x="3714607" y="1093355"/>
          <a:ext cx="1408341" cy="11266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lvl="0" algn="ctr" defTabSz="1555750">
            <a:lnSpc>
              <a:spcPct val="90000"/>
            </a:lnSpc>
            <a:spcBef>
              <a:spcPct val="0"/>
            </a:spcBef>
            <a:spcAft>
              <a:spcPct val="35000"/>
            </a:spcAft>
          </a:pPr>
          <a:r>
            <a:rPr lang="cs-CZ" sz="3500" kern="1200" smtClean="0">
              <a:latin typeface="Calibri" panose="020F0502020204030204" pitchFamily="34" charset="0"/>
              <a:cs typeface="Calibri" panose="020F0502020204030204" pitchFamily="34" charset="0"/>
            </a:rPr>
            <a:t>nature</a:t>
          </a:r>
          <a:endParaRPr lang="en-GB" sz="3500" kern="1200">
            <a:latin typeface="Calibri" panose="020F0502020204030204" pitchFamily="34" charset="0"/>
            <a:cs typeface="Calibri" panose="020F0502020204030204" pitchFamily="34" charset="0"/>
          </a:endParaRPr>
        </a:p>
      </dsp:txBody>
      <dsp:txXfrm>
        <a:off x="3747606" y="1126354"/>
        <a:ext cx="1342343" cy="1060675"/>
      </dsp:txXfrm>
    </dsp:sp>
    <dsp:sp modelId="{AD2A685A-2AAF-404A-A6F7-D6F57FE00460}">
      <dsp:nvSpPr>
        <dsp:cNvPr id="0" name=""/>
        <dsp:cNvSpPr/>
      </dsp:nvSpPr>
      <dsp:spPr>
        <a:xfrm>
          <a:off x="3700448" y="2983899"/>
          <a:ext cx="1355579" cy="42250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1C1E11-F49A-47AD-BFB7-986B67D80A40}">
      <dsp:nvSpPr>
        <dsp:cNvPr id="0" name=""/>
        <dsp:cNvSpPr/>
      </dsp:nvSpPr>
      <dsp:spPr>
        <a:xfrm>
          <a:off x="4351857" y="2631813"/>
          <a:ext cx="1408341" cy="11266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lvl="0" algn="ctr" defTabSz="1555750">
            <a:lnSpc>
              <a:spcPct val="90000"/>
            </a:lnSpc>
            <a:spcBef>
              <a:spcPct val="0"/>
            </a:spcBef>
            <a:spcAft>
              <a:spcPct val="35000"/>
            </a:spcAft>
          </a:pPr>
          <a:r>
            <a:rPr lang="cs-CZ" sz="3500" kern="1200" smtClean="0">
              <a:latin typeface="Calibri" panose="020F0502020204030204" pitchFamily="34" charset="0"/>
              <a:cs typeface="Calibri" panose="020F0502020204030204" pitchFamily="34" charset="0"/>
            </a:rPr>
            <a:t>waste</a:t>
          </a:r>
          <a:endParaRPr lang="en-GB" sz="3500" kern="1200">
            <a:latin typeface="Calibri" panose="020F0502020204030204" pitchFamily="34" charset="0"/>
            <a:cs typeface="Calibri" panose="020F0502020204030204" pitchFamily="34" charset="0"/>
          </a:endParaRPr>
        </a:p>
      </dsp:txBody>
      <dsp:txXfrm>
        <a:off x="4384856" y="2664812"/>
        <a:ext cx="1342343" cy="1060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C8D88-A9B2-49E6-BAC4-840DC4B0C361}">
      <dsp:nvSpPr>
        <dsp:cNvPr id="0" name=""/>
        <dsp:cNvSpPr/>
      </dsp:nvSpPr>
      <dsp:spPr>
        <a:xfrm rot="10800000">
          <a:off x="1846843" y="524"/>
          <a:ext cx="6080760" cy="1260894"/>
        </a:xfrm>
        <a:prstGeom prst="homePlate">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6019" tIns="163830" rIns="305816" bIns="163830" numCol="1" spcCol="1270" anchor="ctr" anchorCtr="0">
          <a:noAutofit/>
        </a:bodyPr>
        <a:lstStyle/>
        <a:p>
          <a:pPr lvl="0" algn="ctr" defTabSz="1911350">
            <a:lnSpc>
              <a:spcPct val="90000"/>
            </a:lnSpc>
            <a:spcBef>
              <a:spcPct val="0"/>
            </a:spcBef>
            <a:spcAft>
              <a:spcPct val="35000"/>
            </a:spcAft>
          </a:pPr>
          <a:r>
            <a:rPr lang="cs-CZ" sz="4300" kern="1200" smtClean="0">
              <a:latin typeface="Calibri" panose="020F0502020204030204" pitchFamily="34" charset="0"/>
              <a:cs typeface="Calibri" panose="020F0502020204030204" pitchFamily="34" charset="0"/>
            </a:rPr>
            <a:t>Ireland (1992)</a:t>
          </a:r>
          <a:endParaRPr lang="en-GB" sz="4300" kern="1200">
            <a:latin typeface="Calibri" panose="020F0502020204030204" pitchFamily="34" charset="0"/>
            <a:cs typeface="Calibri" panose="020F0502020204030204" pitchFamily="34" charset="0"/>
          </a:endParaRPr>
        </a:p>
      </dsp:txBody>
      <dsp:txXfrm rot="10800000">
        <a:off x="2162066" y="524"/>
        <a:ext cx="5765537" cy="1260894"/>
      </dsp:txXfrm>
    </dsp:sp>
    <dsp:sp modelId="{4AFA390F-0B51-4682-89E8-0707524A39F8}">
      <dsp:nvSpPr>
        <dsp:cNvPr id="0" name=""/>
        <dsp:cNvSpPr/>
      </dsp:nvSpPr>
      <dsp:spPr>
        <a:xfrm>
          <a:off x="1216396" y="524"/>
          <a:ext cx="1260894" cy="126089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1000" r="-6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042650-E3EF-4F77-B0D0-80CAEDB427CB}">
      <dsp:nvSpPr>
        <dsp:cNvPr id="0" name=""/>
        <dsp:cNvSpPr/>
      </dsp:nvSpPr>
      <dsp:spPr>
        <a:xfrm rot="10800000">
          <a:off x="1846843" y="1637804"/>
          <a:ext cx="6080760" cy="1260894"/>
        </a:xfrm>
        <a:prstGeom prst="homePlate">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6019" tIns="163830" rIns="305816" bIns="163830" numCol="1" spcCol="1270" anchor="ctr" anchorCtr="0">
          <a:noAutofit/>
        </a:bodyPr>
        <a:lstStyle/>
        <a:p>
          <a:pPr lvl="0" algn="ctr" defTabSz="1911350">
            <a:lnSpc>
              <a:spcPct val="90000"/>
            </a:lnSpc>
            <a:spcBef>
              <a:spcPct val="0"/>
            </a:spcBef>
            <a:spcAft>
              <a:spcPct val="35000"/>
            </a:spcAft>
          </a:pPr>
          <a:r>
            <a:rPr lang="cs-CZ" sz="4300" kern="1200" smtClean="0">
              <a:latin typeface="Calibri" panose="020F0502020204030204" pitchFamily="34" charset="0"/>
              <a:cs typeface="Calibri" panose="020F0502020204030204" pitchFamily="34" charset="0"/>
            </a:rPr>
            <a:t>Czech Republic (2002)</a:t>
          </a:r>
          <a:endParaRPr lang="en-GB" sz="4300" kern="1200">
            <a:latin typeface="Calibri" panose="020F0502020204030204" pitchFamily="34" charset="0"/>
            <a:cs typeface="Calibri" panose="020F0502020204030204" pitchFamily="34" charset="0"/>
          </a:endParaRPr>
        </a:p>
      </dsp:txBody>
      <dsp:txXfrm rot="10800000">
        <a:off x="2162066" y="1637804"/>
        <a:ext cx="5765537" cy="1260894"/>
      </dsp:txXfrm>
    </dsp:sp>
    <dsp:sp modelId="{8888599C-F10C-4BAF-9F21-D16E43AB4DA7}">
      <dsp:nvSpPr>
        <dsp:cNvPr id="0" name=""/>
        <dsp:cNvSpPr/>
      </dsp:nvSpPr>
      <dsp:spPr>
        <a:xfrm>
          <a:off x="1216396" y="1637804"/>
          <a:ext cx="1260894" cy="126089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6000" r="-5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2AA333-7054-4D47-A06B-E665BDD408E3}">
      <dsp:nvSpPr>
        <dsp:cNvPr id="0" name=""/>
        <dsp:cNvSpPr/>
      </dsp:nvSpPr>
      <dsp:spPr>
        <a:xfrm rot="10800000">
          <a:off x="1846843" y="3275085"/>
          <a:ext cx="6080760" cy="1260894"/>
        </a:xfrm>
        <a:prstGeom prst="homePlate">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6019" tIns="163830" rIns="305816" bIns="163830" numCol="1" spcCol="1270" anchor="ctr" anchorCtr="0">
          <a:noAutofit/>
        </a:bodyPr>
        <a:lstStyle/>
        <a:p>
          <a:pPr lvl="0" algn="ctr" defTabSz="1911350">
            <a:lnSpc>
              <a:spcPct val="90000"/>
            </a:lnSpc>
            <a:spcBef>
              <a:spcPct val="0"/>
            </a:spcBef>
            <a:spcAft>
              <a:spcPct val="35000"/>
            </a:spcAft>
          </a:pPr>
          <a:r>
            <a:rPr lang="cs-CZ" sz="4300" kern="1200" smtClean="0">
              <a:latin typeface="Calibri" panose="020F0502020204030204" pitchFamily="34" charset="0"/>
              <a:cs typeface="Calibri" panose="020F0502020204030204" pitchFamily="34" charset="0"/>
            </a:rPr>
            <a:t>Croatia (2008)</a:t>
          </a:r>
          <a:endParaRPr lang="en-GB" sz="4300" kern="1200">
            <a:latin typeface="Calibri" panose="020F0502020204030204" pitchFamily="34" charset="0"/>
            <a:cs typeface="Calibri" panose="020F0502020204030204" pitchFamily="34" charset="0"/>
          </a:endParaRPr>
        </a:p>
      </dsp:txBody>
      <dsp:txXfrm rot="10800000">
        <a:off x="2162066" y="3275085"/>
        <a:ext cx="5765537" cy="1260894"/>
      </dsp:txXfrm>
    </dsp:sp>
    <dsp:sp modelId="{96BAA810-D8B5-4FE7-840B-4EDF3CB8B1DA}">
      <dsp:nvSpPr>
        <dsp:cNvPr id="0" name=""/>
        <dsp:cNvSpPr/>
      </dsp:nvSpPr>
      <dsp:spPr>
        <a:xfrm>
          <a:off x="1216396" y="3275085"/>
          <a:ext cx="1260894" cy="126089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B82BB-919E-4C7C-B926-A2B5A3546727}">
      <dsp:nvSpPr>
        <dsp:cNvPr id="0" name=""/>
        <dsp:cNvSpPr/>
      </dsp:nvSpPr>
      <dsp:spPr>
        <a:xfrm>
          <a:off x="1769692" y="156444"/>
          <a:ext cx="3426768" cy="3426954"/>
        </a:xfrm>
        <a:prstGeom prst="ellipse">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cs-CZ" sz="3600" b="1" kern="1200" smtClean="0">
              <a:latin typeface="Calibri" panose="020F0502020204030204" pitchFamily="34" charset="0"/>
              <a:cs typeface="Calibri" panose="020F0502020204030204" pitchFamily="34" charset="0"/>
            </a:rPr>
            <a:t>integrated permitting</a:t>
          </a:r>
          <a:endParaRPr lang="en-GB" sz="3600" b="1" kern="1200">
            <a:latin typeface="Calibri" panose="020F0502020204030204" pitchFamily="34" charset="0"/>
            <a:cs typeface="Calibri" panose="020F0502020204030204" pitchFamily="34" charset="0"/>
          </a:endParaRPr>
        </a:p>
      </dsp:txBody>
      <dsp:txXfrm>
        <a:off x="2271531" y="658310"/>
        <a:ext cx="2423090" cy="2423222"/>
      </dsp:txXfrm>
    </dsp:sp>
    <dsp:sp modelId="{20A01991-88BF-4630-9F16-E2F36046D536}">
      <dsp:nvSpPr>
        <dsp:cNvPr id="0" name=""/>
        <dsp:cNvSpPr/>
      </dsp:nvSpPr>
      <dsp:spPr>
        <a:xfrm>
          <a:off x="3725234" y="0"/>
          <a:ext cx="380986" cy="38139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B8316-B3C3-4ABF-BA78-6D510D23A07F}">
      <dsp:nvSpPr>
        <dsp:cNvPr id="0" name=""/>
        <dsp:cNvSpPr/>
      </dsp:nvSpPr>
      <dsp:spPr>
        <a:xfrm>
          <a:off x="2823379" y="3328793"/>
          <a:ext cx="276250" cy="2760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115013-D031-4F9B-AC85-B3034DC00C1D}">
      <dsp:nvSpPr>
        <dsp:cNvPr id="0" name=""/>
        <dsp:cNvSpPr/>
      </dsp:nvSpPr>
      <dsp:spPr>
        <a:xfrm>
          <a:off x="5417180" y="1547063"/>
          <a:ext cx="276250" cy="2760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69E4E2-5539-43F2-8D89-E3283DEDAC49}">
      <dsp:nvSpPr>
        <dsp:cNvPr id="0" name=""/>
        <dsp:cNvSpPr/>
      </dsp:nvSpPr>
      <dsp:spPr>
        <a:xfrm>
          <a:off x="4097083" y="3622254"/>
          <a:ext cx="380986" cy="38139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2F8E54-91CB-462F-BE1E-9D7D629974CA}">
      <dsp:nvSpPr>
        <dsp:cNvPr id="0" name=""/>
        <dsp:cNvSpPr/>
      </dsp:nvSpPr>
      <dsp:spPr>
        <a:xfrm>
          <a:off x="2900701" y="541420"/>
          <a:ext cx="276250" cy="2760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826DA0-A3F2-4B6C-82A1-4B5E54720605}">
      <dsp:nvSpPr>
        <dsp:cNvPr id="0" name=""/>
        <dsp:cNvSpPr/>
      </dsp:nvSpPr>
      <dsp:spPr>
        <a:xfrm>
          <a:off x="2031180" y="2122226"/>
          <a:ext cx="276250" cy="2760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9E430-B841-4C43-849D-8BEACEF22CB2}">
      <dsp:nvSpPr>
        <dsp:cNvPr id="0" name=""/>
        <dsp:cNvSpPr/>
      </dsp:nvSpPr>
      <dsp:spPr>
        <a:xfrm>
          <a:off x="0" y="360042"/>
          <a:ext cx="2627995" cy="139317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b="1" kern="1200" smtClean="0">
              <a:latin typeface="Calibri" panose="020F0502020204030204" pitchFamily="34" charset="0"/>
              <a:cs typeface="Calibri" panose="020F0502020204030204" pitchFamily="34" charset="0"/>
            </a:rPr>
            <a:t>regional environmetnal agencies</a:t>
          </a:r>
          <a:endParaRPr lang="en-GB" sz="2000" b="1" kern="1200">
            <a:latin typeface="Calibri" panose="020F0502020204030204" pitchFamily="34" charset="0"/>
            <a:cs typeface="Calibri" panose="020F0502020204030204" pitchFamily="34" charset="0"/>
          </a:endParaRPr>
        </a:p>
      </dsp:txBody>
      <dsp:txXfrm>
        <a:off x="384861" y="564068"/>
        <a:ext cx="1858273" cy="985122"/>
      </dsp:txXfrm>
    </dsp:sp>
    <dsp:sp modelId="{B6BAD73B-0869-4A91-88C6-3701FA8E7686}">
      <dsp:nvSpPr>
        <dsp:cNvPr id="0" name=""/>
        <dsp:cNvSpPr/>
      </dsp:nvSpPr>
      <dsp:spPr>
        <a:xfrm>
          <a:off x="3340030" y="553691"/>
          <a:ext cx="380986" cy="38139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6BD57C-94C2-4620-A601-3A81EF4A1FF6}">
      <dsp:nvSpPr>
        <dsp:cNvPr id="0" name=""/>
        <dsp:cNvSpPr/>
      </dsp:nvSpPr>
      <dsp:spPr>
        <a:xfrm>
          <a:off x="829878" y="2575711"/>
          <a:ext cx="688868" cy="68917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F3ACC4-160B-458A-A501-99A4A380E39E}">
      <dsp:nvSpPr>
        <dsp:cNvPr id="0" name=""/>
        <dsp:cNvSpPr/>
      </dsp:nvSpPr>
      <dsp:spPr>
        <a:xfrm>
          <a:off x="5282665" y="119122"/>
          <a:ext cx="1925125" cy="139317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b="1" kern="1200" smtClean="0">
              <a:latin typeface="Calibri" panose="020F0502020204030204" pitchFamily="34" charset="0"/>
              <a:cs typeface="Calibri" panose="020F0502020204030204" pitchFamily="34" charset="0"/>
            </a:rPr>
            <a:t>best available techniques</a:t>
          </a:r>
          <a:endParaRPr lang="en-GB" sz="2000" b="1" kern="1200">
            <a:latin typeface="Calibri" panose="020F0502020204030204" pitchFamily="34" charset="0"/>
            <a:cs typeface="Calibri" panose="020F0502020204030204" pitchFamily="34" charset="0"/>
          </a:endParaRPr>
        </a:p>
      </dsp:txBody>
      <dsp:txXfrm>
        <a:off x="5564593" y="323148"/>
        <a:ext cx="1361269" cy="985122"/>
      </dsp:txXfrm>
    </dsp:sp>
    <dsp:sp modelId="{D9187AF3-09BC-4C7B-A916-5421B76AEFA9}">
      <dsp:nvSpPr>
        <dsp:cNvPr id="0" name=""/>
        <dsp:cNvSpPr/>
      </dsp:nvSpPr>
      <dsp:spPr>
        <a:xfrm>
          <a:off x="4926537" y="1081308"/>
          <a:ext cx="380986" cy="38139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3AD2D7-6F4A-41C1-855B-F6D2C0701A15}">
      <dsp:nvSpPr>
        <dsp:cNvPr id="0" name=""/>
        <dsp:cNvSpPr/>
      </dsp:nvSpPr>
      <dsp:spPr>
        <a:xfrm>
          <a:off x="567686" y="3395767"/>
          <a:ext cx="276250" cy="2760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5CB32D-B44C-44F8-A831-B39E1B1DDFF0}">
      <dsp:nvSpPr>
        <dsp:cNvPr id="0" name=""/>
        <dsp:cNvSpPr/>
      </dsp:nvSpPr>
      <dsp:spPr>
        <a:xfrm>
          <a:off x="3320348" y="3002611"/>
          <a:ext cx="276250" cy="2760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83A9D8-DFF5-40BC-8475-634981A8520C}">
      <dsp:nvSpPr>
        <dsp:cNvPr id="0" name=""/>
        <dsp:cNvSpPr/>
      </dsp:nvSpPr>
      <dsp:spPr>
        <a:xfrm>
          <a:off x="5672834" y="2527142"/>
          <a:ext cx="2455043" cy="139317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b="1" kern="1200" smtClean="0">
              <a:latin typeface="Calibri" panose="020F0502020204030204" pitchFamily="34" charset="0"/>
              <a:cs typeface="Calibri" panose="020F0502020204030204" pitchFamily="34" charset="0"/>
            </a:rPr>
            <a:t>strong environmental inspectorate</a:t>
          </a:r>
          <a:endParaRPr lang="en-GB" sz="2000" b="1" kern="1200">
            <a:latin typeface="Calibri" panose="020F0502020204030204" pitchFamily="34" charset="0"/>
            <a:cs typeface="Calibri" panose="020F0502020204030204" pitchFamily="34" charset="0"/>
          </a:endParaRPr>
        </a:p>
      </dsp:txBody>
      <dsp:txXfrm>
        <a:off x="6032367" y="2731168"/>
        <a:ext cx="1735977" cy="985122"/>
      </dsp:txXfrm>
    </dsp:sp>
    <dsp:sp modelId="{317CA180-024A-49F1-B12C-E639AEFC4A67}">
      <dsp:nvSpPr>
        <dsp:cNvPr id="0" name=""/>
        <dsp:cNvSpPr/>
      </dsp:nvSpPr>
      <dsp:spPr>
        <a:xfrm>
          <a:off x="5810819" y="2478572"/>
          <a:ext cx="276250" cy="2760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76198D-14E3-40DF-879D-EF65F4325E72}">
      <dsp:nvSpPr>
        <dsp:cNvPr id="0" name=""/>
        <dsp:cNvSpPr/>
      </dsp:nvSpPr>
      <dsp:spPr>
        <a:xfrm>
          <a:off x="1665210" y="3719393"/>
          <a:ext cx="2472388" cy="139317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b="1" kern="1200" smtClean="0">
              <a:latin typeface="Calibri" panose="020F0502020204030204" pitchFamily="34" charset="0"/>
              <a:cs typeface="Calibri" panose="020F0502020204030204" pitchFamily="34" charset="0"/>
            </a:rPr>
            <a:t>expert body of ministry of environment</a:t>
          </a:r>
          <a:endParaRPr lang="en-GB" sz="2000" b="1" kern="1200">
            <a:latin typeface="Calibri" panose="020F0502020204030204" pitchFamily="34" charset="0"/>
            <a:cs typeface="Calibri" panose="020F0502020204030204" pitchFamily="34" charset="0"/>
          </a:endParaRPr>
        </a:p>
      </dsp:txBody>
      <dsp:txXfrm>
        <a:off x="2027283" y="3923419"/>
        <a:ext cx="1748242" cy="985122"/>
      </dsp:txXfrm>
    </dsp:sp>
    <dsp:sp modelId="{F012D781-D0F2-4FB9-A90D-0E797E377D53}">
      <dsp:nvSpPr>
        <dsp:cNvPr id="0" name=""/>
        <dsp:cNvSpPr/>
      </dsp:nvSpPr>
      <dsp:spPr>
        <a:xfrm>
          <a:off x="3448984" y="3672357"/>
          <a:ext cx="276250" cy="2760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CEABD-E930-4D99-99DC-4F0B9D413A9A}">
      <dsp:nvSpPr>
        <dsp:cNvPr id="0" name=""/>
        <dsp:cNvSpPr/>
      </dsp:nvSpPr>
      <dsp:spPr>
        <a:xfrm>
          <a:off x="1720616" y="3230073"/>
          <a:ext cx="2026881" cy="1739843"/>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cs-CZ" sz="1800" b="1" kern="1200" smtClean="0">
              <a:latin typeface="Calibri" panose="020F0502020204030204" pitchFamily="34" charset="0"/>
              <a:cs typeface="Calibri" panose="020F0502020204030204" pitchFamily="34" charset="0"/>
            </a:rPr>
            <a:t>1,708 facilities need integrated permit</a:t>
          </a:r>
          <a:endParaRPr lang="en-GB" sz="1800" b="1" kern="1200">
            <a:latin typeface="Calibri" panose="020F0502020204030204" pitchFamily="34" charset="0"/>
            <a:cs typeface="Calibri" panose="020F0502020204030204" pitchFamily="34" charset="0"/>
          </a:endParaRPr>
        </a:p>
      </dsp:txBody>
      <dsp:txXfrm>
        <a:off x="2034510" y="3499514"/>
        <a:ext cx="1399093" cy="1200961"/>
      </dsp:txXfrm>
    </dsp:sp>
    <dsp:sp modelId="{49742900-7EEE-420D-804C-825956CBF959}">
      <dsp:nvSpPr>
        <dsp:cNvPr id="0" name=""/>
        <dsp:cNvSpPr/>
      </dsp:nvSpPr>
      <dsp:spPr>
        <a:xfrm>
          <a:off x="1784012" y="3998895"/>
          <a:ext cx="236618" cy="204038"/>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DFBA2F-F773-454B-9C98-49390B787CF6}">
      <dsp:nvSpPr>
        <dsp:cNvPr id="0" name=""/>
        <dsp:cNvSpPr/>
      </dsp:nvSpPr>
      <dsp:spPr>
        <a:xfrm>
          <a:off x="0" y="2284326"/>
          <a:ext cx="2026881" cy="1739843"/>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FBB38A-02DB-45DE-81BF-24CDE856C397}">
      <dsp:nvSpPr>
        <dsp:cNvPr id="0" name=""/>
        <dsp:cNvSpPr/>
      </dsp:nvSpPr>
      <dsp:spPr>
        <a:xfrm>
          <a:off x="1372386" y="3782908"/>
          <a:ext cx="236618" cy="204038"/>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A5A129-E7BA-400E-9E68-A6339BD73A10}">
      <dsp:nvSpPr>
        <dsp:cNvPr id="0" name=""/>
        <dsp:cNvSpPr/>
      </dsp:nvSpPr>
      <dsp:spPr>
        <a:xfrm>
          <a:off x="3439447" y="2270999"/>
          <a:ext cx="2026881" cy="1739843"/>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cs-CZ" sz="1800" b="1" kern="1200" smtClean="0">
              <a:latin typeface="Calibri" panose="020F0502020204030204" pitchFamily="34" charset="0"/>
              <a:cs typeface="Calibri" panose="020F0502020204030204" pitchFamily="34" charset="0"/>
            </a:rPr>
            <a:t>300 controls annually</a:t>
          </a:r>
          <a:endParaRPr lang="en-GB" sz="1800" b="1" kern="1200">
            <a:latin typeface="Calibri" panose="020F0502020204030204" pitchFamily="34" charset="0"/>
            <a:cs typeface="Calibri" panose="020F0502020204030204" pitchFamily="34" charset="0"/>
          </a:endParaRPr>
        </a:p>
      </dsp:txBody>
      <dsp:txXfrm>
        <a:off x="3753341" y="2540440"/>
        <a:ext cx="1399093" cy="1200961"/>
      </dsp:txXfrm>
    </dsp:sp>
    <dsp:sp modelId="{AF8D1D5B-F97C-440A-9265-09140D1D05D1}">
      <dsp:nvSpPr>
        <dsp:cNvPr id="0" name=""/>
        <dsp:cNvSpPr/>
      </dsp:nvSpPr>
      <dsp:spPr>
        <a:xfrm>
          <a:off x="4827905" y="3767743"/>
          <a:ext cx="236618" cy="204038"/>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58C06B-8FAF-4E64-9808-82412C7E697E}">
      <dsp:nvSpPr>
        <dsp:cNvPr id="0" name=""/>
        <dsp:cNvSpPr/>
      </dsp:nvSpPr>
      <dsp:spPr>
        <a:xfrm>
          <a:off x="5167207" y="3227316"/>
          <a:ext cx="2026881" cy="1739843"/>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4447BE-FBEC-42EC-9FC2-65FDB415EEF1}">
      <dsp:nvSpPr>
        <dsp:cNvPr id="0" name=""/>
        <dsp:cNvSpPr/>
      </dsp:nvSpPr>
      <dsp:spPr>
        <a:xfrm>
          <a:off x="5213638" y="4006707"/>
          <a:ext cx="236618" cy="204038"/>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85B8E9-0869-42C9-9972-2B48C5D54CDE}">
      <dsp:nvSpPr>
        <dsp:cNvPr id="0" name=""/>
        <dsp:cNvSpPr/>
      </dsp:nvSpPr>
      <dsp:spPr>
        <a:xfrm>
          <a:off x="1720616" y="1333524"/>
          <a:ext cx="2026881" cy="1739843"/>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cs-CZ" sz="1800" b="1" kern="1200" smtClean="0">
              <a:latin typeface="Calibri" panose="020F0502020204030204" pitchFamily="34" charset="0"/>
              <a:cs typeface="Calibri" panose="020F0502020204030204" pitchFamily="34" charset="0"/>
            </a:rPr>
            <a:t>fines 70,000 - 350,000 euro</a:t>
          </a:r>
          <a:endParaRPr lang="en-GB" sz="1800" b="1" kern="1200">
            <a:latin typeface="Calibri" panose="020F0502020204030204" pitchFamily="34" charset="0"/>
            <a:cs typeface="Calibri" panose="020F0502020204030204" pitchFamily="34" charset="0"/>
          </a:endParaRPr>
        </a:p>
      </dsp:txBody>
      <dsp:txXfrm>
        <a:off x="2034510" y="1602965"/>
        <a:ext cx="1399093" cy="1200961"/>
      </dsp:txXfrm>
    </dsp:sp>
    <dsp:sp modelId="{D44708EC-9257-41B7-8E65-C77F8C567925}">
      <dsp:nvSpPr>
        <dsp:cNvPr id="0" name=""/>
        <dsp:cNvSpPr/>
      </dsp:nvSpPr>
      <dsp:spPr>
        <a:xfrm>
          <a:off x="3100146" y="1369369"/>
          <a:ext cx="236618" cy="204038"/>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191663-05EC-44D5-9000-EEDF7E012EBC}">
      <dsp:nvSpPr>
        <dsp:cNvPr id="0" name=""/>
        <dsp:cNvSpPr/>
      </dsp:nvSpPr>
      <dsp:spPr>
        <a:xfrm>
          <a:off x="3439447" y="374450"/>
          <a:ext cx="2026881" cy="1739843"/>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F102EE-7FD3-4260-887E-D8580E871BBE}">
      <dsp:nvSpPr>
        <dsp:cNvPr id="0" name=""/>
        <dsp:cNvSpPr/>
      </dsp:nvSpPr>
      <dsp:spPr>
        <a:xfrm>
          <a:off x="3485878" y="1145569"/>
          <a:ext cx="236618" cy="204038"/>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90F8B0-941D-4ECB-A951-46F016B32005}">
      <dsp:nvSpPr>
        <dsp:cNvPr id="0" name=""/>
        <dsp:cNvSpPr/>
      </dsp:nvSpPr>
      <dsp:spPr>
        <a:xfrm>
          <a:off x="5167207" y="1330767"/>
          <a:ext cx="2026881" cy="1739843"/>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cs-CZ" sz="1800" b="1" kern="1200" smtClean="0">
              <a:latin typeface="Calibri" panose="020F0502020204030204" pitchFamily="34" charset="0"/>
              <a:cs typeface="Calibri" panose="020F0502020204030204" pitchFamily="34" charset="0"/>
            </a:rPr>
            <a:t>1,708 facilities publish data on pollution on-line</a:t>
          </a:r>
          <a:endParaRPr lang="en-GB" sz="1800" b="1" kern="1200">
            <a:latin typeface="Calibri" panose="020F0502020204030204" pitchFamily="34" charset="0"/>
            <a:cs typeface="Calibri" panose="020F0502020204030204" pitchFamily="34" charset="0"/>
          </a:endParaRPr>
        </a:p>
      </dsp:txBody>
      <dsp:txXfrm>
        <a:off x="5481101" y="1600208"/>
        <a:ext cx="1399093" cy="1200961"/>
      </dsp:txXfrm>
    </dsp:sp>
    <dsp:sp modelId="{4F53FE75-1FC6-4159-877C-127EECC784D7}">
      <dsp:nvSpPr>
        <dsp:cNvPr id="0" name=""/>
        <dsp:cNvSpPr/>
      </dsp:nvSpPr>
      <dsp:spPr>
        <a:xfrm>
          <a:off x="6910146" y="2098669"/>
          <a:ext cx="236618" cy="204038"/>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49AD06-6D9B-440E-8041-FC841CD40C6C}">
      <dsp:nvSpPr>
        <dsp:cNvPr id="0" name=""/>
        <dsp:cNvSpPr/>
      </dsp:nvSpPr>
      <dsp:spPr>
        <a:xfrm>
          <a:off x="6902110" y="2287083"/>
          <a:ext cx="2026881" cy="1739843"/>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B107AD-F6FC-4AE4-8E89-55DDDDF331A2}">
      <dsp:nvSpPr>
        <dsp:cNvPr id="0" name=""/>
        <dsp:cNvSpPr/>
      </dsp:nvSpPr>
      <dsp:spPr>
        <a:xfrm>
          <a:off x="7311058" y="2317873"/>
          <a:ext cx="236618" cy="204038"/>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AB27A-B334-4BAA-8048-887EEEDF2219}">
      <dsp:nvSpPr>
        <dsp:cNvPr id="0" name=""/>
        <dsp:cNvSpPr/>
      </dsp:nvSpPr>
      <dsp:spPr>
        <a:xfrm>
          <a:off x="0" y="0"/>
          <a:ext cx="8136904" cy="1530170"/>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cs-CZ" sz="2300" b="1" kern="1200" smtClean="0">
              <a:latin typeface="Calibri" panose="020F0502020204030204" pitchFamily="34" charset="0"/>
              <a:cs typeface="Calibri" panose="020F0502020204030204" pitchFamily="34" charset="0"/>
            </a:rPr>
            <a:t>Kronospan (chipboard)</a:t>
          </a:r>
          <a:endParaRPr lang="en-GB" sz="2300" b="1"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cs-CZ" sz="1800" kern="1200" smtClean="0">
              <a:latin typeface="Calibri" panose="020F0502020204030204" pitchFamily="34" charset="0"/>
              <a:cs typeface="Calibri" panose="020F0502020204030204" pitchFamily="34" charset="0"/>
            </a:rPr>
            <a:t>PRI showed emissions: 474 t of dust </a:t>
          </a:r>
          <a:r>
            <a:rPr lang="en-GB" sz="1800" kern="1200" smtClean="0">
              <a:latin typeface="Calibri" panose="020F0502020204030204" pitchFamily="34" charset="0"/>
              <a:cs typeface="Calibri" panose="020F0502020204030204" pitchFamily="34" charset="0"/>
            </a:rPr>
            <a:t>&amp;</a:t>
          </a:r>
          <a:r>
            <a:rPr lang="cs-CZ" sz="1800" kern="1200" smtClean="0">
              <a:latin typeface="Calibri" panose="020F0502020204030204" pitchFamily="34" charset="0"/>
              <a:cs typeface="Calibri" panose="020F0502020204030204" pitchFamily="34" charset="0"/>
            </a:rPr>
            <a:t> 22 t of formaldehyde</a:t>
          </a:r>
          <a:endParaRPr lang="en-GB"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cs-CZ" sz="1800" kern="1200" smtClean="0">
              <a:latin typeface="Calibri" panose="020F0502020204030204" pitchFamily="34" charset="0"/>
              <a:cs typeface="Calibri" panose="020F0502020204030204" pitchFamily="34" charset="0"/>
            </a:rPr>
            <a:t>Outdated technology: different than in Austria</a:t>
          </a:r>
          <a:endParaRPr lang="en-GB"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cs-CZ" sz="1800" kern="1200" smtClean="0">
              <a:latin typeface="Calibri" panose="020F0502020204030204" pitchFamily="34" charset="0"/>
              <a:cs typeface="Calibri" panose="020F0502020204030204" pitchFamily="34" charset="0"/>
            </a:rPr>
            <a:t>Public enforced permit for no-formaldehyde production</a:t>
          </a:r>
          <a:endParaRPr lang="en-GB" sz="1800" kern="1200">
            <a:latin typeface="Calibri" panose="020F0502020204030204" pitchFamily="34" charset="0"/>
            <a:cs typeface="Calibri" panose="020F0502020204030204" pitchFamily="34" charset="0"/>
          </a:endParaRPr>
        </a:p>
      </dsp:txBody>
      <dsp:txXfrm>
        <a:off x="1780397" y="0"/>
        <a:ext cx="6356506" cy="1530170"/>
      </dsp:txXfrm>
    </dsp:sp>
    <dsp:sp modelId="{67FE603F-97CB-41AB-B971-BB469379A102}">
      <dsp:nvSpPr>
        <dsp:cNvPr id="0" name=""/>
        <dsp:cNvSpPr/>
      </dsp:nvSpPr>
      <dsp:spPr>
        <a:xfrm>
          <a:off x="153016" y="153017"/>
          <a:ext cx="1627380" cy="122413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7D5D0B-2FC8-453E-9EE0-355F6B21D118}">
      <dsp:nvSpPr>
        <dsp:cNvPr id="0" name=""/>
        <dsp:cNvSpPr/>
      </dsp:nvSpPr>
      <dsp:spPr>
        <a:xfrm>
          <a:off x="0" y="1683187"/>
          <a:ext cx="8136904" cy="1530170"/>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cs-CZ" sz="2300" b="1" kern="1200" smtClean="0">
              <a:latin typeface="Calibri" panose="020F0502020204030204" pitchFamily="34" charset="0"/>
              <a:cs typeface="Calibri" panose="020F0502020204030204" pitchFamily="34" charset="0"/>
            </a:rPr>
            <a:t>Spolana (chemical production)</a:t>
          </a:r>
          <a:endParaRPr lang="en-GB" sz="2300" b="1"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cs-CZ" sz="1800" kern="1200" smtClean="0">
              <a:latin typeface="Calibri" panose="020F0502020204030204" pitchFamily="34" charset="0"/>
              <a:cs typeface="Calibri" panose="020F0502020204030204" pitchFamily="34" charset="0"/>
            </a:rPr>
            <a:t>Dangerous chlorine production, numerous accidents</a:t>
          </a:r>
          <a:endParaRPr lang="en-GB"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cs-CZ" sz="1800" kern="1200" smtClean="0">
              <a:latin typeface="Calibri" panose="020F0502020204030204" pitchFamily="34" charset="0"/>
              <a:cs typeface="Calibri" panose="020F0502020204030204" pitchFamily="34" charset="0"/>
            </a:rPr>
            <a:t>Hamburg pays 70,000,000 EUR annualy for mercury clean-up</a:t>
          </a:r>
          <a:endParaRPr lang="en-GB"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cs-CZ" sz="1800" kern="1200" smtClean="0">
              <a:latin typeface="Calibri" panose="020F0502020204030204" pitchFamily="34" charset="0"/>
              <a:cs typeface="Calibri" panose="020F0502020204030204" pitchFamily="34" charset="0"/>
            </a:rPr>
            <a:t>Integrated permit issud for no-mercury production</a:t>
          </a:r>
          <a:endParaRPr lang="en-GB" sz="1800" kern="1200">
            <a:latin typeface="Calibri" panose="020F0502020204030204" pitchFamily="34" charset="0"/>
            <a:cs typeface="Calibri" panose="020F0502020204030204" pitchFamily="34" charset="0"/>
          </a:endParaRPr>
        </a:p>
      </dsp:txBody>
      <dsp:txXfrm>
        <a:off x="1780397" y="1683187"/>
        <a:ext cx="6356506" cy="1530170"/>
      </dsp:txXfrm>
    </dsp:sp>
    <dsp:sp modelId="{AC56CCB0-33A6-483E-8E50-1999E58E03FA}">
      <dsp:nvSpPr>
        <dsp:cNvPr id="0" name=""/>
        <dsp:cNvSpPr/>
      </dsp:nvSpPr>
      <dsp:spPr>
        <a:xfrm>
          <a:off x="153016" y="1836203"/>
          <a:ext cx="1627380" cy="122413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F670C6-7A70-403F-84C5-C281CB124390}">
      <dsp:nvSpPr>
        <dsp:cNvPr id="0" name=""/>
        <dsp:cNvSpPr/>
      </dsp:nvSpPr>
      <dsp:spPr>
        <a:xfrm>
          <a:off x="0" y="3366374"/>
          <a:ext cx="8136904" cy="1530170"/>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cs-CZ" sz="2300" b="1" kern="1200" smtClean="0">
              <a:latin typeface="Calibri" panose="020F0502020204030204" pitchFamily="34" charset="0"/>
              <a:cs typeface="Calibri" panose="020F0502020204030204" pitchFamily="34" charset="0"/>
            </a:rPr>
            <a:t>Trinec Iron and Steel Works</a:t>
          </a:r>
          <a:endParaRPr lang="en-GB" sz="2300" b="1"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cs-CZ" sz="1800" kern="1200" smtClean="0">
              <a:latin typeface="Calibri" panose="020F0502020204030204" pitchFamily="34" charset="0"/>
              <a:cs typeface="Calibri" panose="020F0502020204030204" pitchFamily="34" charset="0"/>
            </a:rPr>
            <a:t>EU legislation imposed strict requiremens</a:t>
          </a:r>
          <a:endParaRPr lang="en-GB"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cs-CZ" sz="1800" kern="1200" smtClean="0">
              <a:latin typeface="Calibri" panose="020F0502020204030204" pitchFamily="34" charset="0"/>
              <a:cs typeface="Calibri" panose="020F0502020204030204" pitchFamily="34" charset="0"/>
            </a:rPr>
            <a:t>Investment 100,000,000 EUR to reduce dust emissions by 1/3</a:t>
          </a:r>
          <a:endParaRPr lang="en-GB"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cs-CZ" sz="1800" kern="1200" smtClean="0">
              <a:latin typeface="Calibri" panose="020F0502020204030204" pitchFamily="34" charset="0"/>
              <a:cs typeface="Calibri" panose="020F0502020204030204" pitchFamily="34" charset="0"/>
            </a:rPr>
            <a:t>PRI helped the factory save their resources (and money)</a:t>
          </a:r>
          <a:endParaRPr lang="en-GB" sz="1800" kern="1200">
            <a:latin typeface="Calibri" panose="020F0502020204030204" pitchFamily="34" charset="0"/>
            <a:cs typeface="Calibri" panose="020F0502020204030204" pitchFamily="34" charset="0"/>
          </a:endParaRPr>
        </a:p>
      </dsp:txBody>
      <dsp:txXfrm>
        <a:off x="1780397" y="3366374"/>
        <a:ext cx="6356506" cy="1530170"/>
      </dsp:txXfrm>
    </dsp:sp>
    <dsp:sp modelId="{A7C654BC-04AE-4125-AC47-B53245D5D81A}">
      <dsp:nvSpPr>
        <dsp:cNvPr id="0" name=""/>
        <dsp:cNvSpPr/>
      </dsp:nvSpPr>
      <dsp:spPr>
        <a:xfrm>
          <a:off x="153016" y="3519391"/>
          <a:ext cx="1627380" cy="122413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AB27A-B334-4BAA-8048-887EEEDF2219}">
      <dsp:nvSpPr>
        <dsp:cNvPr id="0" name=""/>
        <dsp:cNvSpPr/>
      </dsp:nvSpPr>
      <dsp:spPr>
        <a:xfrm>
          <a:off x="0" y="0"/>
          <a:ext cx="8136904" cy="1171536"/>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cs-CZ" sz="2300" b="1" kern="1200" smtClean="0">
              <a:latin typeface="Calibri" panose="020F0502020204030204" pitchFamily="34" charset="0"/>
              <a:cs typeface="Calibri" panose="020F0502020204030204" pitchFamily="34" charset="0"/>
            </a:rPr>
            <a:t>Tuzla Thermal Power Plant</a:t>
          </a:r>
          <a:endParaRPr lang="en-GB" sz="2300" b="1"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cs-CZ" sz="1800" kern="1200" smtClean="0">
              <a:latin typeface="Calibri" panose="020F0502020204030204" pitchFamily="34" charset="0"/>
              <a:cs typeface="Calibri" panose="020F0502020204030204" pitchFamily="34" charset="0"/>
            </a:rPr>
            <a:t>No desulphurisation filters (50,000 tons of SO</a:t>
          </a:r>
          <a:r>
            <a:rPr lang="cs-CZ" sz="1800" kern="1200" baseline="-25000" smtClean="0">
              <a:latin typeface="Calibri" panose="020F0502020204030204" pitchFamily="34" charset="0"/>
              <a:cs typeface="Calibri" panose="020F0502020204030204" pitchFamily="34" charset="0"/>
            </a:rPr>
            <a:t>2</a:t>
          </a:r>
          <a:r>
            <a:rPr lang="cs-CZ" sz="1800" kern="1200" smtClean="0">
              <a:latin typeface="Calibri" panose="020F0502020204030204" pitchFamily="34" charset="0"/>
              <a:cs typeface="Calibri" panose="020F0502020204030204" pitchFamily="34" charset="0"/>
            </a:rPr>
            <a:t> annually)</a:t>
          </a:r>
          <a:endParaRPr lang="en-GB"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cs-CZ" sz="1800" kern="1200" smtClean="0">
              <a:latin typeface="Calibri" panose="020F0502020204030204" pitchFamily="34" charset="0"/>
              <a:cs typeface="Calibri" panose="020F0502020204030204" pitchFamily="34" charset="0"/>
            </a:rPr>
            <a:t>New permists issues although limits exceeded</a:t>
          </a:r>
          <a:endParaRPr lang="en-GB" sz="1800" kern="1200">
            <a:latin typeface="Calibri" panose="020F0502020204030204" pitchFamily="34" charset="0"/>
            <a:cs typeface="Calibri" panose="020F0502020204030204" pitchFamily="34" charset="0"/>
          </a:endParaRPr>
        </a:p>
      </dsp:txBody>
      <dsp:txXfrm>
        <a:off x="1744534" y="0"/>
        <a:ext cx="6392369" cy="1171536"/>
      </dsp:txXfrm>
    </dsp:sp>
    <dsp:sp modelId="{67FE603F-97CB-41AB-B971-BB469379A102}">
      <dsp:nvSpPr>
        <dsp:cNvPr id="0" name=""/>
        <dsp:cNvSpPr/>
      </dsp:nvSpPr>
      <dsp:spPr>
        <a:xfrm>
          <a:off x="117153" y="117153"/>
          <a:ext cx="1627380" cy="93722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3F4F45-24EF-4043-8E04-EF181EB20231}">
      <dsp:nvSpPr>
        <dsp:cNvPr id="0" name=""/>
        <dsp:cNvSpPr/>
      </dsp:nvSpPr>
      <dsp:spPr>
        <a:xfrm>
          <a:off x="0" y="1288690"/>
          <a:ext cx="8136904" cy="1171536"/>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cs-CZ" sz="2300" b="1" kern="1200" smtClean="0">
              <a:latin typeface="Calibri" panose="020F0502020204030204" pitchFamily="34" charset="0"/>
              <a:cs typeface="Calibri" panose="020F0502020204030204" pitchFamily="34" charset="0"/>
            </a:rPr>
            <a:t>Lukavac rubber processing plant</a:t>
          </a:r>
          <a:endParaRPr lang="en-GB" sz="2300" b="1"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cs-CZ" sz="1800" kern="1200" smtClean="0">
              <a:latin typeface="Calibri" panose="020F0502020204030204" pitchFamily="34" charset="0"/>
              <a:cs typeface="Calibri" panose="020F0502020204030204" pitchFamily="34" charset="0"/>
            </a:rPr>
            <a:t>Authorities did not know how to deal with illegal plant</a:t>
          </a:r>
          <a:endParaRPr lang="en-GB"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cs-CZ" sz="1800" kern="1200" smtClean="0">
              <a:latin typeface="Calibri" panose="020F0502020204030204" pitchFamily="34" charset="0"/>
              <a:cs typeface="Calibri" panose="020F0502020204030204" pitchFamily="34" charset="0"/>
            </a:rPr>
            <a:t>Ministry permitted new dirty plant despite public opposition</a:t>
          </a:r>
          <a:endParaRPr lang="en-GB" sz="1800" kern="1200">
            <a:latin typeface="Calibri" panose="020F0502020204030204" pitchFamily="34" charset="0"/>
            <a:cs typeface="Calibri" panose="020F0502020204030204" pitchFamily="34" charset="0"/>
          </a:endParaRPr>
        </a:p>
      </dsp:txBody>
      <dsp:txXfrm>
        <a:off x="1744534" y="1288690"/>
        <a:ext cx="6392369" cy="1171536"/>
      </dsp:txXfrm>
    </dsp:sp>
    <dsp:sp modelId="{66020ABA-B401-448E-8AB5-93F342555B95}">
      <dsp:nvSpPr>
        <dsp:cNvPr id="0" name=""/>
        <dsp:cNvSpPr/>
      </dsp:nvSpPr>
      <dsp:spPr>
        <a:xfrm>
          <a:off x="117153" y="1405843"/>
          <a:ext cx="1627380" cy="93722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7D5D0B-2FC8-453E-9EE0-355F6B21D118}">
      <dsp:nvSpPr>
        <dsp:cNvPr id="0" name=""/>
        <dsp:cNvSpPr/>
      </dsp:nvSpPr>
      <dsp:spPr>
        <a:xfrm>
          <a:off x="0" y="2577380"/>
          <a:ext cx="8136904" cy="1171536"/>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cs-CZ" sz="2300" b="1" kern="1200" smtClean="0">
              <a:latin typeface="Calibri" panose="020F0502020204030204" pitchFamily="34" charset="0"/>
              <a:cs typeface="Calibri" panose="020F0502020204030204" pitchFamily="34" charset="0"/>
            </a:rPr>
            <a:t>Banovici thermal power plant</a:t>
          </a:r>
          <a:endParaRPr lang="en-GB" sz="2300" b="1"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cs-CZ" sz="1800" kern="1200" smtClean="0">
              <a:latin typeface="Calibri" panose="020F0502020204030204" pitchFamily="34" charset="0"/>
              <a:cs typeface="Calibri" panose="020F0502020204030204" pitchFamily="34" charset="0"/>
            </a:rPr>
            <a:t>Environmental permit set no emission limits</a:t>
          </a:r>
          <a:endParaRPr lang="en-GB"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cs-CZ" sz="1800" kern="1200" smtClean="0">
              <a:latin typeface="Calibri" panose="020F0502020204030204" pitchFamily="34" charset="0"/>
              <a:cs typeface="Calibri" panose="020F0502020204030204" pitchFamily="34" charset="0"/>
            </a:rPr>
            <a:t>Appelate mechanism dysfunctional</a:t>
          </a:r>
          <a:endParaRPr lang="en-GB" sz="1800" kern="1200">
            <a:latin typeface="Calibri" panose="020F0502020204030204" pitchFamily="34" charset="0"/>
            <a:cs typeface="Calibri" panose="020F0502020204030204" pitchFamily="34" charset="0"/>
          </a:endParaRPr>
        </a:p>
      </dsp:txBody>
      <dsp:txXfrm>
        <a:off x="1744534" y="2577380"/>
        <a:ext cx="6392369" cy="1171536"/>
      </dsp:txXfrm>
    </dsp:sp>
    <dsp:sp modelId="{AC56CCB0-33A6-483E-8E50-1999E58E03FA}">
      <dsp:nvSpPr>
        <dsp:cNvPr id="0" name=""/>
        <dsp:cNvSpPr/>
      </dsp:nvSpPr>
      <dsp:spPr>
        <a:xfrm>
          <a:off x="117153" y="2694533"/>
          <a:ext cx="1627380" cy="93722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F670C6-7A70-403F-84C5-C281CB124390}">
      <dsp:nvSpPr>
        <dsp:cNvPr id="0" name=""/>
        <dsp:cNvSpPr/>
      </dsp:nvSpPr>
      <dsp:spPr>
        <a:xfrm>
          <a:off x="0" y="3869023"/>
          <a:ext cx="8136904" cy="1171536"/>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cs-CZ" sz="2300" b="1" kern="1200" smtClean="0">
              <a:latin typeface="Calibri" panose="020F0502020204030204" pitchFamily="34" charset="0"/>
              <a:cs typeface="Calibri" panose="020F0502020204030204" pitchFamily="34" charset="0"/>
            </a:rPr>
            <a:t>ArcelorMittal streelworks in Zenica</a:t>
          </a:r>
          <a:endParaRPr lang="en-GB" sz="2300" b="1"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cs-CZ" sz="1800" kern="1200" smtClean="0">
              <a:latin typeface="Calibri" panose="020F0502020204030204" pitchFamily="34" charset="0"/>
              <a:cs typeface="Calibri" panose="020F0502020204030204" pitchFamily="34" charset="0"/>
            </a:rPr>
            <a:t>Operating 3 years without environmental permits</a:t>
          </a:r>
          <a:endParaRPr lang="en-GB"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cs-CZ" sz="1800" kern="1200" smtClean="0">
              <a:latin typeface="Calibri" panose="020F0502020204030204" pitchFamily="34" charset="0"/>
              <a:cs typeface="Calibri" panose="020F0502020204030204" pitchFamily="34" charset="0"/>
            </a:rPr>
            <a:t>New permits allow exceeding emission limits</a:t>
          </a:r>
          <a:endParaRPr lang="en-GB" sz="1800" kern="1200">
            <a:latin typeface="Calibri" panose="020F0502020204030204" pitchFamily="34" charset="0"/>
            <a:cs typeface="Calibri" panose="020F0502020204030204" pitchFamily="34" charset="0"/>
          </a:endParaRPr>
        </a:p>
      </dsp:txBody>
      <dsp:txXfrm>
        <a:off x="1744534" y="3869023"/>
        <a:ext cx="6392369" cy="1171536"/>
      </dsp:txXfrm>
    </dsp:sp>
    <dsp:sp modelId="{A7C654BC-04AE-4125-AC47-B53245D5D81A}">
      <dsp:nvSpPr>
        <dsp:cNvPr id="0" name=""/>
        <dsp:cNvSpPr/>
      </dsp:nvSpPr>
      <dsp:spPr>
        <a:xfrm>
          <a:off x="117153" y="3983223"/>
          <a:ext cx="1627380" cy="937229"/>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8000" b="-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B63F44-1DCA-451F-81AD-EA1A7B19B84D}" type="datetimeFigureOut">
              <a:rPr lang="en-GB" smtClean="0"/>
              <a:t>09/06/2017</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782D63-ED59-4C28-B045-9EE1285336E0}" type="slidenum">
              <a:rPr lang="en-GB" smtClean="0"/>
              <a:t>‹#›</a:t>
            </a:fld>
            <a:endParaRPr lang="en-GB"/>
          </a:p>
        </p:txBody>
      </p:sp>
    </p:spTree>
    <p:extLst>
      <p:ext uri="{BB962C8B-B14F-4D97-AF65-F5344CB8AC3E}">
        <p14:creationId xmlns:p14="http://schemas.microsoft.com/office/powerpoint/2010/main" val="294478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10782D63-ED59-4C28-B045-9EE1285336E0}" type="slidenum">
              <a:rPr lang="en-GB" smtClean="0"/>
              <a:t>3</a:t>
            </a:fld>
            <a:endParaRPr lang="en-GB"/>
          </a:p>
        </p:txBody>
      </p:sp>
    </p:spTree>
    <p:extLst>
      <p:ext uri="{BB962C8B-B14F-4D97-AF65-F5344CB8AC3E}">
        <p14:creationId xmlns:p14="http://schemas.microsoft.com/office/powerpoint/2010/main" val="1306784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10782D63-ED59-4C28-B045-9EE1285336E0}" type="slidenum">
              <a:rPr lang="en-GB" smtClean="0"/>
              <a:t>12</a:t>
            </a:fld>
            <a:endParaRPr lang="en-GB"/>
          </a:p>
        </p:txBody>
      </p:sp>
    </p:spTree>
    <p:extLst>
      <p:ext uri="{BB962C8B-B14F-4D97-AF65-F5344CB8AC3E}">
        <p14:creationId xmlns:p14="http://schemas.microsoft.com/office/powerpoint/2010/main" val="2283142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10782D63-ED59-4C28-B045-9EE1285336E0}" type="slidenum">
              <a:rPr lang="en-GB" smtClean="0"/>
              <a:t>13</a:t>
            </a:fld>
            <a:endParaRPr lang="en-GB"/>
          </a:p>
        </p:txBody>
      </p:sp>
    </p:spTree>
    <p:extLst>
      <p:ext uri="{BB962C8B-B14F-4D97-AF65-F5344CB8AC3E}">
        <p14:creationId xmlns:p14="http://schemas.microsoft.com/office/powerpoint/2010/main" val="2283142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10782D63-ED59-4C28-B045-9EE1285336E0}" type="slidenum">
              <a:rPr lang="en-GB" smtClean="0"/>
              <a:t>14</a:t>
            </a:fld>
            <a:endParaRPr lang="en-GB"/>
          </a:p>
        </p:txBody>
      </p:sp>
    </p:spTree>
    <p:extLst>
      <p:ext uri="{BB962C8B-B14F-4D97-AF65-F5344CB8AC3E}">
        <p14:creationId xmlns:p14="http://schemas.microsoft.com/office/powerpoint/2010/main" val="2283142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10782D63-ED59-4C28-B045-9EE1285336E0}" type="slidenum">
              <a:rPr lang="en-GB" smtClean="0"/>
              <a:t>15</a:t>
            </a:fld>
            <a:endParaRPr lang="en-GB"/>
          </a:p>
        </p:txBody>
      </p:sp>
    </p:spTree>
    <p:extLst>
      <p:ext uri="{BB962C8B-B14F-4D97-AF65-F5344CB8AC3E}">
        <p14:creationId xmlns:p14="http://schemas.microsoft.com/office/powerpoint/2010/main" val="2283142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10782D63-ED59-4C28-B045-9EE1285336E0}" type="slidenum">
              <a:rPr lang="en-GB" smtClean="0"/>
              <a:t>16</a:t>
            </a:fld>
            <a:endParaRPr lang="en-GB"/>
          </a:p>
        </p:txBody>
      </p:sp>
    </p:spTree>
    <p:extLst>
      <p:ext uri="{BB962C8B-B14F-4D97-AF65-F5344CB8AC3E}">
        <p14:creationId xmlns:p14="http://schemas.microsoft.com/office/powerpoint/2010/main" val="2283142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10782D63-ED59-4C28-B045-9EE1285336E0}" type="slidenum">
              <a:rPr lang="en-GB" smtClean="0"/>
              <a:t>17</a:t>
            </a:fld>
            <a:endParaRPr lang="en-GB"/>
          </a:p>
        </p:txBody>
      </p:sp>
    </p:spTree>
    <p:extLst>
      <p:ext uri="{BB962C8B-B14F-4D97-AF65-F5344CB8AC3E}">
        <p14:creationId xmlns:p14="http://schemas.microsoft.com/office/powerpoint/2010/main" val="2283142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10782D63-ED59-4C28-B045-9EE1285336E0}" type="slidenum">
              <a:rPr lang="en-GB" smtClean="0"/>
              <a:t>18</a:t>
            </a:fld>
            <a:endParaRPr lang="en-GB"/>
          </a:p>
        </p:txBody>
      </p:sp>
    </p:spTree>
    <p:extLst>
      <p:ext uri="{BB962C8B-B14F-4D97-AF65-F5344CB8AC3E}">
        <p14:creationId xmlns:p14="http://schemas.microsoft.com/office/powerpoint/2010/main" val="2283142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10782D63-ED59-4C28-B045-9EE1285336E0}" type="slidenum">
              <a:rPr lang="en-GB" smtClean="0"/>
              <a:t>19</a:t>
            </a:fld>
            <a:endParaRPr lang="en-GB"/>
          </a:p>
        </p:txBody>
      </p:sp>
    </p:spTree>
    <p:extLst>
      <p:ext uri="{BB962C8B-B14F-4D97-AF65-F5344CB8AC3E}">
        <p14:creationId xmlns:p14="http://schemas.microsoft.com/office/powerpoint/2010/main" val="2283142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10782D63-ED59-4C28-B045-9EE1285336E0}" type="slidenum">
              <a:rPr lang="en-GB" smtClean="0"/>
              <a:t>20</a:t>
            </a:fld>
            <a:endParaRPr lang="en-GB"/>
          </a:p>
        </p:txBody>
      </p:sp>
    </p:spTree>
    <p:extLst>
      <p:ext uri="{BB962C8B-B14F-4D97-AF65-F5344CB8AC3E}">
        <p14:creationId xmlns:p14="http://schemas.microsoft.com/office/powerpoint/2010/main" val="198849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10782D63-ED59-4C28-B045-9EE1285336E0}" type="slidenum">
              <a:rPr lang="en-GB" smtClean="0"/>
              <a:t>4</a:t>
            </a:fld>
            <a:endParaRPr lang="en-GB"/>
          </a:p>
        </p:txBody>
      </p:sp>
    </p:spTree>
    <p:extLst>
      <p:ext uri="{BB962C8B-B14F-4D97-AF65-F5344CB8AC3E}">
        <p14:creationId xmlns:p14="http://schemas.microsoft.com/office/powerpoint/2010/main" val="2283142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10782D63-ED59-4C28-B045-9EE1285336E0}" type="slidenum">
              <a:rPr lang="en-GB" smtClean="0"/>
              <a:t>5</a:t>
            </a:fld>
            <a:endParaRPr lang="en-GB"/>
          </a:p>
        </p:txBody>
      </p:sp>
    </p:spTree>
    <p:extLst>
      <p:ext uri="{BB962C8B-B14F-4D97-AF65-F5344CB8AC3E}">
        <p14:creationId xmlns:p14="http://schemas.microsoft.com/office/powerpoint/2010/main" val="2283142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10782D63-ED59-4C28-B045-9EE1285336E0}" type="slidenum">
              <a:rPr lang="en-GB" smtClean="0"/>
              <a:t>6</a:t>
            </a:fld>
            <a:endParaRPr lang="en-GB"/>
          </a:p>
        </p:txBody>
      </p:sp>
    </p:spTree>
    <p:extLst>
      <p:ext uri="{BB962C8B-B14F-4D97-AF65-F5344CB8AC3E}">
        <p14:creationId xmlns:p14="http://schemas.microsoft.com/office/powerpoint/2010/main" val="2283142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10782D63-ED59-4C28-B045-9EE1285336E0}" type="slidenum">
              <a:rPr lang="en-GB" smtClean="0"/>
              <a:t>7</a:t>
            </a:fld>
            <a:endParaRPr lang="en-GB"/>
          </a:p>
        </p:txBody>
      </p:sp>
    </p:spTree>
    <p:extLst>
      <p:ext uri="{BB962C8B-B14F-4D97-AF65-F5344CB8AC3E}">
        <p14:creationId xmlns:p14="http://schemas.microsoft.com/office/powerpoint/2010/main" val="2283142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10782D63-ED59-4C28-B045-9EE1285336E0}" type="slidenum">
              <a:rPr lang="en-GB" smtClean="0"/>
              <a:t>8</a:t>
            </a:fld>
            <a:endParaRPr lang="en-GB"/>
          </a:p>
        </p:txBody>
      </p:sp>
    </p:spTree>
    <p:extLst>
      <p:ext uri="{BB962C8B-B14F-4D97-AF65-F5344CB8AC3E}">
        <p14:creationId xmlns:p14="http://schemas.microsoft.com/office/powerpoint/2010/main" val="2283142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10782D63-ED59-4C28-B045-9EE1285336E0}" type="slidenum">
              <a:rPr lang="en-GB" smtClean="0"/>
              <a:t>9</a:t>
            </a:fld>
            <a:endParaRPr lang="en-GB"/>
          </a:p>
        </p:txBody>
      </p:sp>
    </p:spTree>
    <p:extLst>
      <p:ext uri="{BB962C8B-B14F-4D97-AF65-F5344CB8AC3E}">
        <p14:creationId xmlns:p14="http://schemas.microsoft.com/office/powerpoint/2010/main" val="2283142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10782D63-ED59-4C28-B045-9EE1285336E0}" type="slidenum">
              <a:rPr lang="en-GB" smtClean="0"/>
              <a:t>10</a:t>
            </a:fld>
            <a:endParaRPr lang="en-GB"/>
          </a:p>
        </p:txBody>
      </p:sp>
    </p:spTree>
    <p:extLst>
      <p:ext uri="{BB962C8B-B14F-4D97-AF65-F5344CB8AC3E}">
        <p14:creationId xmlns:p14="http://schemas.microsoft.com/office/powerpoint/2010/main" val="2283142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10782D63-ED59-4C28-B045-9EE1285336E0}" type="slidenum">
              <a:rPr lang="en-GB" smtClean="0"/>
              <a:t>11</a:t>
            </a:fld>
            <a:endParaRPr lang="en-GB"/>
          </a:p>
        </p:txBody>
      </p:sp>
    </p:spTree>
    <p:extLst>
      <p:ext uri="{BB962C8B-B14F-4D97-AF65-F5344CB8AC3E}">
        <p14:creationId xmlns:p14="http://schemas.microsoft.com/office/powerpoint/2010/main" val="2283142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7" name="Obdélník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2362200" y="4038600"/>
            <a:ext cx="6477000" cy="1828800"/>
          </a:xfrm>
        </p:spPr>
        <p:txBody>
          <a:bodyPr anchor="b"/>
          <a:lstStyle>
            <a:lvl1pPr>
              <a:defRPr cap="all" baseline="0"/>
            </a:lvl1pPr>
          </a:lstStyle>
          <a:p>
            <a:r>
              <a:rPr kumimoji="0" lang="cs-CZ" smtClean="0"/>
              <a:t>Kliknutím lze upravit styl.</a:t>
            </a:r>
            <a:endParaRPr kumimoji="0" lang="en-US"/>
          </a:p>
        </p:txBody>
      </p:sp>
      <p:sp>
        <p:nvSpPr>
          <p:cNvPr id="9" name="Podnadpis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5E8AC41-1D33-48BD-91B1-FB73999A6338}" type="datetimeFigureOut">
              <a:rPr lang="en-GB" smtClean="0"/>
              <a:t>09/06/2017</a:t>
            </a:fld>
            <a:endParaRPr lang="en-GB"/>
          </a:p>
        </p:txBody>
      </p:sp>
      <p:sp>
        <p:nvSpPr>
          <p:cNvPr id="17" name="Zástupný symbol pro zápatí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p>
        </p:txBody>
      </p:sp>
      <p:sp>
        <p:nvSpPr>
          <p:cNvPr id="29" name="Zástupný symbol pro číslo snímku 28"/>
          <p:cNvSpPr>
            <a:spLocks noGrp="1"/>
          </p:cNvSpPr>
          <p:nvPr>
            <p:ph type="sldNum" sz="quarter" idx="12"/>
          </p:nvPr>
        </p:nvSpPr>
        <p:spPr>
          <a:xfrm>
            <a:off x="8001000" y="228600"/>
            <a:ext cx="838200" cy="381000"/>
          </a:xfrm>
        </p:spPr>
        <p:txBody>
          <a:bodyPr/>
          <a:lstStyle>
            <a:lvl1pPr>
              <a:defRPr>
                <a:solidFill>
                  <a:schemeClr val="tx2"/>
                </a:solidFill>
              </a:defRPr>
            </a:lvl1pPr>
          </a:lstStyle>
          <a:p>
            <a:fld id="{D47D1E11-01DF-422A-8E39-4AD75037A3AA}"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25E8AC41-1D33-48BD-91B1-FB73999A6338}" type="datetimeFigureOut">
              <a:rPr lang="en-GB" smtClean="0"/>
              <a:t>09/06/2017</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D47D1E11-01DF-422A-8E39-4AD75037A3A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1"/>
      </p:bgRef>
    </p:bg>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53200" y="609600"/>
            <a:ext cx="2057400" cy="5516563"/>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609600"/>
            <a:ext cx="5562600" cy="5516564"/>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a:xfrm>
            <a:off x="6553200" y="6248402"/>
            <a:ext cx="2209800" cy="365125"/>
          </a:xfrm>
        </p:spPr>
        <p:txBody>
          <a:bodyPr/>
          <a:lstStyle/>
          <a:p>
            <a:fld id="{25E8AC41-1D33-48BD-91B1-FB73999A6338}" type="datetimeFigureOut">
              <a:rPr lang="en-GB" smtClean="0"/>
              <a:t>09/06/2017</a:t>
            </a:fld>
            <a:endParaRPr lang="en-GB"/>
          </a:p>
        </p:txBody>
      </p:sp>
      <p:sp>
        <p:nvSpPr>
          <p:cNvPr id="5" name="Zástupný symbol pro zápatí 4"/>
          <p:cNvSpPr>
            <a:spLocks noGrp="1"/>
          </p:cNvSpPr>
          <p:nvPr>
            <p:ph type="ftr" sz="quarter" idx="11"/>
          </p:nvPr>
        </p:nvSpPr>
        <p:spPr>
          <a:xfrm>
            <a:off x="457201" y="6248207"/>
            <a:ext cx="5573483" cy="365125"/>
          </a:xfrm>
        </p:spPr>
        <p:txBody>
          <a:bodyPr/>
          <a:lstStyle/>
          <a:p>
            <a:endParaRPr lang="en-GB"/>
          </a:p>
        </p:txBody>
      </p:sp>
      <p:sp>
        <p:nvSpPr>
          <p:cNvPr id="7" name="Obdélník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Obdélní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Obdélní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rot="5400000">
            <a:off x="5989638" y="144462"/>
            <a:ext cx="533400" cy="244476"/>
          </a:xfrm>
        </p:spPr>
        <p:txBody>
          <a:bodyPr/>
          <a:lstStyle/>
          <a:p>
            <a:fld id="{D47D1E11-01DF-422A-8E39-4AD75037A3AA}"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12648" y="228600"/>
            <a:ext cx="8153400" cy="990600"/>
          </a:xfrm>
        </p:spPr>
        <p:txBody>
          <a:body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fld id="{25E8AC41-1D33-48BD-91B1-FB73999A6338}" type="datetimeFigureOut">
              <a:rPr lang="en-GB" smtClean="0"/>
              <a:t>09/06/2017</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lvl1pPr>
              <a:defRPr>
                <a:solidFill>
                  <a:srgbClr val="FFFFFF"/>
                </a:solidFill>
              </a:defRPr>
            </a:lvl1pPr>
          </a:lstStyle>
          <a:p>
            <a:fld id="{D47D1E11-01DF-422A-8E39-4AD75037A3AA}" type="slidenum">
              <a:rPr lang="en-GB" smtClean="0"/>
              <a:t>‹#›</a:t>
            </a:fld>
            <a:endParaRPr lang="en-GB"/>
          </a:p>
        </p:txBody>
      </p:sp>
      <p:sp>
        <p:nvSpPr>
          <p:cNvPr id="8" name="Zástupný symbol pro obsah 7"/>
          <p:cNvSpPr>
            <a:spLocks noGrp="1"/>
          </p:cNvSpPr>
          <p:nvPr>
            <p:ph sz="quarter" idx="1"/>
          </p:nvPr>
        </p:nvSpPr>
        <p:spPr>
          <a:xfrm>
            <a:off x="612648" y="1600200"/>
            <a:ext cx="8153400" cy="44958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1"/>
      </p:bgRef>
    </p:bg>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7" name="Obdélní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cs-CZ" smtClean="0"/>
              <a:t>Kliknutím lze upravit styl.</a:t>
            </a:r>
            <a:endParaRPr kumimoji="0" lang="en-US"/>
          </a:p>
        </p:txBody>
      </p:sp>
      <p:sp>
        <p:nvSpPr>
          <p:cNvPr id="12" name="Zástupný symbol pro datum 11"/>
          <p:cNvSpPr>
            <a:spLocks noGrp="1"/>
          </p:cNvSpPr>
          <p:nvPr>
            <p:ph type="dt" sz="half" idx="10"/>
          </p:nvPr>
        </p:nvSpPr>
        <p:spPr/>
        <p:txBody>
          <a:bodyPr/>
          <a:lstStyle/>
          <a:p>
            <a:fld id="{25E8AC41-1D33-48BD-91B1-FB73999A6338}" type="datetimeFigureOut">
              <a:rPr lang="en-GB" smtClean="0"/>
              <a:t>09/06/2017</a:t>
            </a:fld>
            <a:endParaRPr lang="en-GB"/>
          </a:p>
        </p:txBody>
      </p:sp>
      <p:sp>
        <p:nvSpPr>
          <p:cNvPr id="13" name="Zástupný symbol pro číslo snímku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47D1E11-01DF-422A-8E39-4AD75037A3AA}" type="slidenum">
              <a:rPr lang="en-GB" smtClean="0"/>
              <a:t>‹#›</a:t>
            </a:fld>
            <a:endParaRPr lang="en-GB"/>
          </a:p>
        </p:txBody>
      </p:sp>
      <p:sp>
        <p:nvSpPr>
          <p:cNvPr id="14" name="Zástupný symbol pro zápatí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9" name="Zástupný symbol pro obsah 8"/>
          <p:cNvSpPr>
            <a:spLocks noGrp="1"/>
          </p:cNvSpPr>
          <p:nvPr>
            <p:ph sz="quarter" idx="1"/>
          </p:nvPr>
        </p:nvSpPr>
        <p:spPr>
          <a:xfrm>
            <a:off x="609600" y="1589567"/>
            <a:ext cx="38862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844901" y="1589567"/>
            <a:ext cx="38862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8" name="Zástupný symbol pro datum 7"/>
          <p:cNvSpPr>
            <a:spLocks noGrp="1"/>
          </p:cNvSpPr>
          <p:nvPr>
            <p:ph type="dt" sz="half" idx="15"/>
          </p:nvPr>
        </p:nvSpPr>
        <p:spPr/>
        <p:txBody>
          <a:bodyPr rtlCol="0"/>
          <a:lstStyle/>
          <a:p>
            <a:fld id="{25E8AC41-1D33-48BD-91B1-FB73999A6338}" type="datetimeFigureOut">
              <a:rPr lang="en-GB" smtClean="0"/>
              <a:t>09/06/2017</a:t>
            </a:fld>
            <a:endParaRPr lang="en-GB"/>
          </a:p>
        </p:txBody>
      </p:sp>
      <p:sp>
        <p:nvSpPr>
          <p:cNvPr id="10" name="Zástupný symbol pro číslo snímku 9"/>
          <p:cNvSpPr>
            <a:spLocks noGrp="1"/>
          </p:cNvSpPr>
          <p:nvPr>
            <p:ph type="sldNum" sz="quarter" idx="16"/>
          </p:nvPr>
        </p:nvSpPr>
        <p:spPr/>
        <p:txBody>
          <a:bodyPr rtlCol="0"/>
          <a:lstStyle/>
          <a:p>
            <a:fld id="{D47D1E11-01DF-422A-8E39-4AD75037A3AA}" type="slidenum">
              <a:rPr lang="en-GB" smtClean="0"/>
              <a:t>‹#›</a:t>
            </a:fld>
            <a:endParaRPr lang="en-GB"/>
          </a:p>
        </p:txBody>
      </p:sp>
      <p:sp>
        <p:nvSpPr>
          <p:cNvPr id="12" name="Zástupný symbol pro zápatí 11"/>
          <p:cNvSpPr>
            <a:spLocks noGrp="1"/>
          </p:cNvSpPr>
          <p:nvPr>
            <p:ph type="ftr" sz="quarter" idx="17"/>
          </p:nvPr>
        </p:nvSpPr>
        <p:spPr/>
        <p:txBody>
          <a:bodyPr rtlCol="0"/>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33400" y="273050"/>
            <a:ext cx="8153400" cy="869950"/>
          </a:xfrm>
        </p:spPr>
        <p:txBody>
          <a:bodyPr anchor="ctr"/>
          <a:lstStyle>
            <a:lvl1pPr>
              <a:defRPr/>
            </a:lvl1pPr>
          </a:lstStyle>
          <a:p>
            <a:r>
              <a:rPr kumimoji="0" lang="cs-CZ" smtClean="0"/>
              <a:t>Kliknutím lze upravit styl.</a:t>
            </a:r>
            <a:endParaRPr kumimoji="0" lang="en-US"/>
          </a:p>
        </p:txBody>
      </p:sp>
      <p:sp>
        <p:nvSpPr>
          <p:cNvPr id="11" name="Zástupný symbol pro obsah 10"/>
          <p:cNvSpPr>
            <a:spLocks noGrp="1"/>
          </p:cNvSpPr>
          <p:nvPr>
            <p:ph sz="quarter" idx="2"/>
          </p:nvPr>
        </p:nvSpPr>
        <p:spPr>
          <a:xfrm>
            <a:off x="609600" y="2438400"/>
            <a:ext cx="3886200" cy="35814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800600" y="2438400"/>
            <a:ext cx="3886200" cy="35814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Zástupný symbol pro datum 9"/>
          <p:cNvSpPr>
            <a:spLocks noGrp="1"/>
          </p:cNvSpPr>
          <p:nvPr>
            <p:ph type="dt" sz="half" idx="15"/>
          </p:nvPr>
        </p:nvSpPr>
        <p:spPr/>
        <p:txBody>
          <a:bodyPr rtlCol="0"/>
          <a:lstStyle/>
          <a:p>
            <a:fld id="{25E8AC41-1D33-48BD-91B1-FB73999A6338}" type="datetimeFigureOut">
              <a:rPr lang="en-GB" smtClean="0"/>
              <a:t>09/06/2017</a:t>
            </a:fld>
            <a:endParaRPr lang="en-GB"/>
          </a:p>
        </p:txBody>
      </p:sp>
      <p:sp>
        <p:nvSpPr>
          <p:cNvPr id="12" name="Zástupný symbol pro číslo snímku 11"/>
          <p:cNvSpPr>
            <a:spLocks noGrp="1"/>
          </p:cNvSpPr>
          <p:nvPr>
            <p:ph type="sldNum" sz="quarter" idx="16"/>
          </p:nvPr>
        </p:nvSpPr>
        <p:spPr/>
        <p:txBody>
          <a:bodyPr rtlCol="0"/>
          <a:lstStyle/>
          <a:p>
            <a:fld id="{D47D1E11-01DF-422A-8E39-4AD75037A3AA}" type="slidenum">
              <a:rPr lang="en-GB" smtClean="0"/>
              <a:t>‹#›</a:t>
            </a:fld>
            <a:endParaRPr lang="en-GB"/>
          </a:p>
        </p:txBody>
      </p:sp>
      <p:sp>
        <p:nvSpPr>
          <p:cNvPr id="14" name="Zástupný symbol pro zápatí 13"/>
          <p:cNvSpPr>
            <a:spLocks noGrp="1"/>
          </p:cNvSpPr>
          <p:nvPr>
            <p:ph type="ftr" sz="quarter" idx="17"/>
          </p:nvPr>
        </p:nvSpPr>
        <p:spPr/>
        <p:txBody>
          <a:bodyPr rtlCol="0"/>
          <a:lstStyle/>
          <a:p>
            <a:endParaRPr lang="en-GB"/>
          </a:p>
        </p:txBody>
      </p:sp>
      <p:sp>
        <p:nvSpPr>
          <p:cNvPr id="16" name="Zástupný symbol pro text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
        <p:nvSpPr>
          <p:cNvPr id="15" name="Zástupný symbol pro text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25E8AC41-1D33-48BD-91B1-FB73999A6338}" type="datetimeFigureOut">
              <a:rPr lang="en-GB" smtClean="0"/>
              <a:t>09/06/2017</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lvl1pPr>
              <a:defRPr>
                <a:solidFill>
                  <a:srgbClr val="FFFFFF"/>
                </a:solidFill>
              </a:defRPr>
            </a:lvl1pPr>
          </a:lstStyle>
          <a:p>
            <a:fld id="{D47D1E11-01DF-422A-8E39-4AD75037A3A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5E8AC41-1D33-48BD-91B1-FB73999A6338}" type="datetimeFigureOut">
              <a:rPr lang="en-GB" smtClean="0"/>
              <a:t>09/06/2017</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a:xfrm>
            <a:off x="0" y="6248400"/>
            <a:ext cx="533400" cy="381000"/>
          </a:xfrm>
        </p:spPr>
        <p:txBody>
          <a:bodyPr/>
          <a:lstStyle>
            <a:lvl1pPr>
              <a:defRPr>
                <a:solidFill>
                  <a:schemeClr val="tx2"/>
                </a:solidFill>
              </a:defRPr>
            </a:lvl1pPr>
          </a:lstStyle>
          <a:p>
            <a:fld id="{D47D1E11-01DF-422A-8E39-4AD75037A3A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8077200" cy="869950"/>
          </a:xfrm>
        </p:spPr>
        <p:txBody>
          <a:bodyPr anchor="ctr"/>
          <a:lstStyle>
            <a:lvl1pPr algn="l">
              <a:buNone/>
              <a:defRPr sz="4400" b="0"/>
            </a:lvl1p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25E8AC41-1D33-48BD-91B1-FB73999A6338}" type="datetimeFigureOut">
              <a:rPr lang="en-GB" smtClean="0"/>
              <a:t>09/06/2017</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lvl1pPr>
              <a:defRPr>
                <a:solidFill>
                  <a:srgbClr val="FFFFFF"/>
                </a:solidFill>
              </a:defRPr>
            </a:lvl1pPr>
          </a:lstStyle>
          <a:p>
            <a:fld id="{D47D1E11-01DF-422A-8E39-4AD75037A3AA}" type="slidenum">
              <a:rPr lang="en-GB" smtClean="0"/>
              <a:t>‹#›</a:t>
            </a:fld>
            <a:endParaRPr lang="en-GB"/>
          </a:p>
        </p:txBody>
      </p:sp>
      <p:sp>
        <p:nvSpPr>
          <p:cNvPr id="3" name="Zástupný symbol pro text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9" name="Zástupný symbol pro obsah 8"/>
          <p:cNvSpPr>
            <a:spLocks noGrp="1"/>
          </p:cNvSpPr>
          <p:nvPr>
            <p:ph sz="quarter" idx="1"/>
          </p:nvPr>
        </p:nvSpPr>
        <p:spPr>
          <a:xfrm>
            <a:off x="2362200" y="1752600"/>
            <a:ext cx="6400800" cy="44196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3">
        <a:schemeClr val="bg2"/>
      </p:bgRef>
    </p:bg>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Kliknutím lze upravit styly předlohy textu.</a:t>
            </a:r>
          </a:p>
        </p:txBody>
      </p:sp>
      <p:sp>
        <p:nvSpPr>
          <p:cNvPr id="8" name="Obdélník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cs-CZ" smtClean="0"/>
              <a:t>Kliknutím lze upravit styl.</a:t>
            </a:r>
            <a:endParaRPr kumimoji="0" lang="en-US"/>
          </a:p>
        </p:txBody>
      </p:sp>
      <p:sp>
        <p:nvSpPr>
          <p:cNvPr id="11" name="Obdélník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datum 11"/>
          <p:cNvSpPr>
            <a:spLocks noGrp="1"/>
          </p:cNvSpPr>
          <p:nvPr>
            <p:ph type="dt" sz="half" idx="10"/>
          </p:nvPr>
        </p:nvSpPr>
        <p:spPr>
          <a:xfrm>
            <a:off x="6248400" y="6248400"/>
            <a:ext cx="2667000" cy="365125"/>
          </a:xfrm>
        </p:spPr>
        <p:txBody>
          <a:bodyPr rtlCol="0"/>
          <a:lstStyle/>
          <a:p>
            <a:fld id="{25E8AC41-1D33-48BD-91B1-FB73999A6338}" type="datetimeFigureOut">
              <a:rPr lang="en-GB" smtClean="0"/>
              <a:t>09/06/2017</a:t>
            </a:fld>
            <a:endParaRPr lang="en-GB"/>
          </a:p>
        </p:txBody>
      </p:sp>
      <p:sp>
        <p:nvSpPr>
          <p:cNvPr id="13" name="Zástupný symbol pro číslo snímku 12"/>
          <p:cNvSpPr>
            <a:spLocks noGrp="1"/>
          </p:cNvSpPr>
          <p:nvPr>
            <p:ph type="sldNum" sz="quarter" idx="11"/>
          </p:nvPr>
        </p:nvSpPr>
        <p:spPr>
          <a:xfrm>
            <a:off x="0" y="4667249"/>
            <a:ext cx="1447800" cy="663578"/>
          </a:xfrm>
        </p:spPr>
        <p:txBody>
          <a:bodyPr rtlCol="0"/>
          <a:lstStyle>
            <a:lvl1pPr>
              <a:defRPr sz="2800"/>
            </a:lvl1pPr>
          </a:lstStyle>
          <a:p>
            <a:fld id="{D47D1E11-01DF-422A-8E39-4AD75037A3AA}" type="slidenum">
              <a:rPr lang="en-GB" smtClean="0"/>
              <a:t>‹#›</a:t>
            </a:fld>
            <a:endParaRPr lang="en-GB"/>
          </a:p>
        </p:txBody>
      </p:sp>
      <p:sp>
        <p:nvSpPr>
          <p:cNvPr id="14" name="Zástupný symbol pro zápatí 13"/>
          <p:cNvSpPr>
            <a:spLocks noGrp="1"/>
          </p:cNvSpPr>
          <p:nvPr>
            <p:ph type="ftr" sz="quarter" idx="12"/>
          </p:nvPr>
        </p:nvSpPr>
        <p:spPr>
          <a:xfrm>
            <a:off x="1600200" y="6248206"/>
            <a:ext cx="4572000" cy="365125"/>
          </a:xfrm>
        </p:spPr>
        <p:txBody>
          <a:bodyPr rtlCol="0"/>
          <a:lstStyle/>
          <a:p>
            <a:endParaRPr lang="en-GB"/>
          </a:p>
        </p:txBody>
      </p:sp>
      <p:sp>
        <p:nvSpPr>
          <p:cNvPr id="3" name="Zástupný symbol pro obrázek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cs-CZ" smtClean="0"/>
              <a:t>Kliknutím na ikonu přidáte obrázek.</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609600" y="228600"/>
            <a:ext cx="8153400" cy="990600"/>
          </a:xfrm>
          <a:prstGeom prst="rect">
            <a:avLst/>
          </a:prstGeom>
        </p:spPr>
        <p:txBody>
          <a:bodyPr vert="horz" anchor="ctr">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5E8AC41-1D33-48BD-91B1-FB73999A6338}" type="datetimeFigureOut">
              <a:rPr lang="en-GB" smtClean="0"/>
              <a:t>09/06/2017</a:t>
            </a:fld>
            <a:endParaRPr lang="en-GB"/>
          </a:p>
        </p:txBody>
      </p:sp>
      <p:sp>
        <p:nvSpPr>
          <p:cNvPr id="3" name="Zástupný symbol pro zápatí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p>
        </p:txBody>
      </p:sp>
      <p:sp>
        <p:nvSpPr>
          <p:cNvPr id="7" name="Obdélník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47D1E11-01DF-422A-8E39-4AD75037A3A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5943"/>
        </a:solidFill>
        <a:effectLst/>
      </p:bgPr>
    </p:bg>
    <p:spTree>
      <p:nvGrpSpPr>
        <p:cNvPr id="1" name=""/>
        <p:cNvGrpSpPr/>
        <p:nvPr/>
      </p:nvGrpSpPr>
      <p:grpSpPr>
        <a:xfrm>
          <a:off x="0" y="0"/>
          <a:ext cx="0" cy="0"/>
          <a:chOff x="0" y="0"/>
          <a:chExt cx="0" cy="0"/>
        </a:xfrm>
      </p:grpSpPr>
      <p:pic>
        <p:nvPicPr>
          <p:cNvPr id="10" name="Obráze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2180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sz="quarter" idx="1"/>
          </p:nvPr>
        </p:nvSpPr>
        <p:spPr>
          <a:xfrm>
            <a:off x="612648" y="1600200"/>
            <a:ext cx="8153400" cy="5069160"/>
          </a:xfrm>
        </p:spPr>
        <p:txBody>
          <a:bodyPr numCol="2" spcCol="180000">
            <a:noAutofit/>
          </a:bodyPr>
          <a:lstStyle/>
          <a:p>
            <a:pPr marL="319088" indent="-319088">
              <a:buClr>
                <a:srgbClr val="FF0000"/>
              </a:buClr>
              <a:buSzPct val="120000"/>
              <a:buFont typeface="Wingdings" panose="05000000000000000000" pitchFamily="2" charset="2"/>
              <a:buChar char="û"/>
            </a:pPr>
            <a:r>
              <a:rPr lang="cs-CZ" sz="1800" b="1" smtClean="0">
                <a:solidFill>
                  <a:srgbClr val="C00000"/>
                </a:solidFill>
                <a:latin typeface="Calibri" panose="020F0502020204030204" pitchFamily="34" charset="0"/>
              </a:rPr>
              <a:t>Disintegration</a:t>
            </a:r>
          </a:p>
          <a:p>
            <a:pPr marL="320040" lvl="1" indent="0">
              <a:buClr>
                <a:srgbClr val="FF0000"/>
              </a:buClr>
              <a:buSzPct val="120000"/>
              <a:buNone/>
              <a:tabLst>
                <a:tab pos="355600" algn="l"/>
              </a:tabLst>
            </a:pPr>
            <a:r>
              <a:rPr lang="cs-CZ" sz="1700" smtClean="0">
                <a:latin typeface="Calibri" panose="020F0502020204030204" pitchFamily="34" charset="0"/>
              </a:rPr>
              <a:t>Expensive, confusing, time consuming process, adminstrative burden</a:t>
            </a:r>
          </a:p>
          <a:p>
            <a:pPr>
              <a:buClr>
                <a:srgbClr val="FF0000"/>
              </a:buClr>
              <a:buSzPct val="120000"/>
              <a:buFont typeface="Wingdings" panose="05000000000000000000" pitchFamily="2" charset="2"/>
              <a:buChar char="û"/>
            </a:pPr>
            <a:r>
              <a:rPr lang="cs-CZ" sz="1800" b="1">
                <a:solidFill>
                  <a:srgbClr val="C00000"/>
                </a:solidFill>
                <a:latin typeface="Calibri" panose="020F0502020204030204" pitchFamily="34" charset="0"/>
              </a:rPr>
              <a:t>Centralisation</a:t>
            </a:r>
          </a:p>
          <a:p>
            <a:pPr marL="320040" lvl="1" indent="0">
              <a:buClr>
                <a:srgbClr val="FF0000"/>
              </a:buClr>
              <a:buSzPct val="120000"/>
              <a:buNone/>
              <a:tabLst>
                <a:tab pos="355600" algn="l"/>
              </a:tabLst>
            </a:pPr>
            <a:r>
              <a:rPr lang="cs-CZ" sz="1700">
                <a:latin typeface="Calibri" panose="020F0502020204030204" pitchFamily="34" charset="0"/>
              </a:rPr>
              <a:t>Ministries are far from factories and do not know local specifics</a:t>
            </a:r>
          </a:p>
          <a:p>
            <a:pPr>
              <a:buClr>
                <a:srgbClr val="FF0000"/>
              </a:buClr>
              <a:buSzPct val="120000"/>
              <a:buFont typeface="Wingdings" panose="05000000000000000000" pitchFamily="2" charset="2"/>
              <a:buChar char="û"/>
            </a:pPr>
            <a:r>
              <a:rPr lang="cs-CZ" sz="1800" b="1">
                <a:solidFill>
                  <a:srgbClr val="C00000"/>
                </a:solidFill>
                <a:latin typeface="Calibri" panose="020F0502020204030204" pitchFamily="34" charset="0"/>
              </a:rPr>
              <a:t>Lack of expertise</a:t>
            </a:r>
          </a:p>
          <a:p>
            <a:pPr marL="320040" lvl="1" indent="0">
              <a:buClr>
                <a:srgbClr val="FF0000"/>
              </a:buClr>
              <a:buSzPct val="120000"/>
              <a:buNone/>
              <a:tabLst>
                <a:tab pos="355600" algn="l"/>
              </a:tabLst>
            </a:pPr>
            <a:r>
              <a:rPr lang="cs-CZ" sz="1700">
                <a:latin typeface="Calibri" panose="020F0502020204030204" pitchFamily="34" charset="0"/>
              </a:rPr>
              <a:t>Ministries have no capacity to assess highly technical matters</a:t>
            </a:r>
          </a:p>
          <a:p>
            <a:pPr>
              <a:buClr>
                <a:srgbClr val="FF0000"/>
              </a:buClr>
              <a:buSzPct val="120000"/>
              <a:buFont typeface="Wingdings" panose="05000000000000000000" pitchFamily="2" charset="2"/>
              <a:buChar char="û"/>
            </a:pPr>
            <a:r>
              <a:rPr lang="cs-CZ" sz="1800" b="1" smtClean="0">
                <a:solidFill>
                  <a:srgbClr val="C00000"/>
                </a:solidFill>
                <a:latin typeface="Calibri" panose="020F0502020204030204" pitchFamily="34" charset="0"/>
              </a:rPr>
              <a:t>Deadlines</a:t>
            </a:r>
          </a:p>
          <a:p>
            <a:pPr marL="320040" lvl="1" indent="0">
              <a:buClr>
                <a:srgbClr val="FF0000"/>
              </a:buClr>
              <a:buSzPct val="120000"/>
              <a:buNone/>
              <a:tabLst>
                <a:tab pos="355600" algn="l"/>
              </a:tabLst>
            </a:pPr>
            <a:r>
              <a:rPr lang="cs-CZ" sz="1700">
                <a:latin typeface="Calibri" panose="020F0502020204030204" pitchFamily="34" charset="0"/>
              </a:rPr>
              <a:t>Authorities illegaly prolongue deadlines for administrative decision (60 - 120 days) – delay of 600 days </a:t>
            </a:r>
            <a:r>
              <a:rPr lang="cs-CZ" sz="1700" smtClean="0">
                <a:latin typeface="Calibri" panose="020F0502020204030204" pitchFamily="34" charset="0"/>
              </a:rPr>
              <a:t>was recorded</a:t>
            </a:r>
            <a:endParaRPr lang="cs-CZ" sz="1700">
              <a:latin typeface="Calibri" panose="020F0502020204030204" pitchFamily="34" charset="0"/>
            </a:endParaRPr>
          </a:p>
          <a:p>
            <a:pPr>
              <a:buClr>
                <a:srgbClr val="FF0000"/>
              </a:buClr>
              <a:buSzPct val="120000"/>
              <a:buFont typeface="Wingdings" panose="05000000000000000000" pitchFamily="2" charset="2"/>
              <a:buChar char="û"/>
            </a:pPr>
            <a:r>
              <a:rPr lang="cs-CZ" sz="1800" b="1" smtClean="0">
                <a:solidFill>
                  <a:srgbClr val="C00000"/>
                </a:solidFill>
                <a:latin typeface="Calibri" panose="020F0502020204030204" pitchFamily="34" charset="0"/>
              </a:rPr>
              <a:t>Emission </a:t>
            </a:r>
            <a:r>
              <a:rPr lang="cs-CZ" sz="1800" b="1">
                <a:solidFill>
                  <a:srgbClr val="C00000"/>
                </a:solidFill>
                <a:latin typeface="Calibri" panose="020F0502020204030204" pitchFamily="34" charset="0"/>
              </a:rPr>
              <a:t>values</a:t>
            </a:r>
          </a:p>
          <a:p>
            <a:pPr marL="320040" lvl="1" indent="0">
              <a:buClr>
                <a:srgbClr val="FF0000"/>
              </a:buClr>
              <a:buSzPct val="120000"/>
              <a:buNone/>
            </a:pPr>
            <a:r>
              <a:rPr lang="cs-CZ" sz="1700" smtClean="0">
                <a:latin typeface="Calibri" panose="020F0502020204030204" pitchFamily="34" charset="0"/>
              </a:rPr>
              <a:t>BAT adopted only for food industry, BREF not translated</a:t>
            </a:r>
          </a:p>
          <a:p>
            <a:pPr>
              <a:buClr>
                <a:srgbClr val="FF0000"/>
              </a:buClr>
              <a:buSzPct val="120000"/>
              <a:buFont typeface="Wingdings" panose="05000000000000000000" pitchFamily="2" charset="2"/>
              <a:buChar char="û"/>
            </a:pPr>
            <a:r>
              <a:rPr lang="cs-CZ" sz="1800" b="1" smtClean="0">
                <a:solidFill>
                  <a:srgbClr val="C00000"/>
                </a:solidFill>
                <a:latin typeface="Calibri" panose="020F0502020204030204" pitchFamily="34" charset="0"/>
              </a:rPr>
              <a:t>Public participation</a:t>
            </a:r>
            <a:endParaRPr lang="cs-CZ" sz="1800" b="1">
              <a:solidFill>
                <a:srgbClr val="C00000"/>
              </a:solidFill>
              <a:latin typeface="Calibri" panose="020F0502020204030204" pitchFamily="34" charset="0"/>
            </a:endParaRPr>
          </a:p>
          <a:p>
            <a:pPr marL="320040" lvl="1" indent="0">
              <a:buClr>
                <a:srgbClr val="FF0000"/>
              </a:buClr>
              <a:buSzPct val="120000"/>
              <a:buNone/>
              <a:tabLst>
                <a:tab pos="355600" algn="l"/>
              </a:tabLst>
            </a:pPr>
            <a:r>
              <a:rPr lang="cs-CZ" sz="1700">
                <a:latin typeface="Calibri" panose="020F0502020204030204" pitchFamily="34" charset="0"/>
              </a:rPr>
              <a:t>Ministries are far from factories and do not know local </a:t>
            </a:r>
            <a:r>
              <a:rPr lang="cs-CZ" sz="1700" smtClean="0">
                <a:latin typeface="Calibri" panose="020F0502020204030204" pitchFamily="34" charset="0"/>
              </a:rPr>
              <a:t>specifics</a:t>
            </a:r>
          </a:p>
          <a:p>
            <a:pPr>
              <a:buClr>
                <a:srgbClr val="FF0000"/>
              </a:buClr>
              <a:buSzPct val="120000"/>
              <a:buFont typeface="Wingdings" panose="05000000000000000000" pitchFamily="2" charset="2"/>
              <a:buChar char="û"/>
            </a:pPr>
            <a:r>
              <a:rPr lang="cs-CZ" sz="1800" b="1" smtClean="0">
                <a:solidFill>
                  <a:srgbClr val="C00000"/>
                </a:solidFill>
                <a:latin typeface="Calibri" panose="020F0502020204030204" pitchFamily="34" charset="0"/>
              </a:rPr>
              <a:t>Lack of control</a:t>
            </a:r>
            <a:endParaRPr lang="cs-CZ" sz="1800" b="1">
              <a:solidFill>
                <a:srgbClr val="C00000"/>
              </a:solidFill>
              <a:latin typeface="Calibri" panose="020F0502020204030204" pitchFamily="34" charset="0"/>
            </a:endParaRPr>
          </a:p>
          <a:p>
            <a:pPr marL="320040" lvl="1" indent="0">
              <a:buClr>
                <a:srgbClr val="FF0000"/>
              </a:buClr>
              <a:buSzPct val="120000"/>
              <a:buNone/>
              <a:tabLst>
                <a:tab pos="355600" algn="l"/>
              </a:tabLst>
            </a:pPr>
            <a:r>
              <a:rPr lang="cs-CZ" sz="1700" smtClean="0">
                <a:latin typeface="Calibri" panose="020F0502020204030204" pitchFamily="34" charset="0"/>
              </a:rPr>
              <a:t>Sanctions for violation of the conditions are only symbolic</a:t>
            </a:r>
          </a:p>
          <a:p>
            <a:pPr>
              <a:buClr>
                <a:srgbClr val="FF0000"/>
              </a:buClr>
              <a:buSzPct val="120000"/>
              <a:buFont typeface="Wingdings" panose="05000000000000000000" pitchFamily="2" charset="2"/>
              <a:buChar char="û"/>
            </a:pPr>
            <a:r>
              <a:rPr lang="cs-CZ" sz="1800" b="1" smtClean="0">
                <a:solidFill>
                  <a:srgbClr val="C00000"/>
                </a:solidFill>
                <a:latin typeface="Calibri" panose="020F0502020204030204" pitchFamily="34" charset="0"/>
              </a:rPr>
              <a:t>Data on pollution</a:t>
            </a:r>
            <a:endParaRPr lang="cs-CZ" sz="1800" b="1">
              <a:solidFill>
                <a:srgbClr val="C00000"/>
              </a:solidFill>
              <a:latin typeface="Calibri" panose="020F0502020204030204" pitchFamily="34" charset="0"/>
            </a:endParaRPr>
          </a:p>
          <a:p>
            <a:pPr marL="320040" lvl="1" indent="0">
              <a:buClr>
                <a:srgbClr val="FF0000"/>
              </a:buClr>
              <a:buSzPct val="120000"/>
              <a:buNone/>
              <a:tabLst>
                <a:tab pos="355600" algn="l"/>
              </a:tabLst>
            </a:pPr>
            <a:r>
              <a:rPr lang="cs-CZ" sz="1700" smtClean="0">
                <a:latin typeface="Calibri" panose="020F0502020204030204" pitchFamily="34" charset="0"/>
              </a:rPr>
              <a:t>Publicly available Pollution Release Inventory does not exist</a:t>
            </a:r>
            <a:endParaRPr lang="cs-CZ" sz="1700">
              <a:latin typeface="Calibri" panose="020F0502020204030204" pitchFamily="34" charset="0"/>
            </a:endParaRPr>
          </a:p>
          <a:p>
            <a:pPr>
              <a:buClr>
                <a:srgbClr val="FF0000"/>
              </a:buClr>
              <a:buSzPct val="120000"/>
              <a:buFont typeface="Wingdings" panose="05000000000000000000" pitchFamily="2" charset="2"/>
              <a:buChar char="û"/>
            </a:pPr>
            <a:r>
              <a:rPr lang="cs-CZ" sz="1800" b="1" smtClean="0">
                <a:solidFill>
                  <a:srgbClr val="C00000"/>
                </a:solidFill>
                <a:latin typeface="Calibri" panose="020F0502020204030204" pitchFamily="34" charset="0"/>
              </a:rPr>
              <a:t>Environmental permits</a:t>
            </a:r>
            <a:endParaRPr lang="cs-CZ" sz="1800" b="1">
              <a:solidFill>
                <a:srgbClr val="C00000"/>
              </a:solidFill>
              <a:latin typeface="Calibri" panose="020F0502020204030204" pitchFamily="34" charset="0"/>
            </a:endParaRPr>
          </a:p>
          <a:p>
            <a:pPr marL="320040" lvl="1" indent="0">
              <a:buClr>
                <a:srgbClr val="FF0000"/>
              </a:buClr>
              <a:buSzPct val="120000"/>
              <a:buNone/>
              <a:tabLst>
                <a:tab pos="355600" algn="l"/>
              </a:tabLst>
            </a:pPr>
            <a:r>
              <a:rPr lang="cs-CZ" sz="1700" smtClean="0">
                <a:latin typeface="Calibri" panose="020F0502020204030204" pitchFamily="34" charset="0"/>
              </a:rPr>
              <a:t>Issued permits are not publicly available (no on-line tool)</a:t>
            </a:r>
            <a:endParaRPr lang="cs-CZ" sz="1700">
              <a:latin typeface="Calibri" panose="020F0502020204030204" pitchFamily="34" charset="0"/>
            </a:endParaRPr>
          </a:p>
          <a:p>
            <a:pPr marL="320040" lvl="1" indent="0">
              <a:buClr>
                <a:srgbClr val="FF0000"/>
              </a:buClr>
              <a:buSzPct val="120000"/>
              <a:buNone/>
              <a:tabLst>
                <a:tab pos="355600" algn="l"/>
              </a:tabLst>
            </a:pPr>
            <a:endParaRPr lang="cs-CZ" sz="1700">
              <a:latin typeface="Calibri" panose="020F0502020204030204" pitchFamily="34" charset="0"/>
            </a:endParaRPr>
          </a:p>
          <a:p>
            <a:pPr marL="320040" lvl="1" indent="0">
              <a:buClr>
                <a:srgbClr val="FF0000"/>
              </a:buClr>
              <a:buSzPct val="120000"/>
              <a:buNone/>
              <a:tabLst>
                <a:tab pos="355600" algn="l"/>
              </a:tabLst>
            </a:pPr>
            <a:endParaRPr lang="cs-CZ" sz="1800" b="1" smtClean="0">
              <a:solidFill>
                <a:srgbClr val="C00000"/>
              </a:solidFill>
              <a:latin typeface="Calibri" panose="020F0502020204030204" pitchFamily="34" charset="0"/>
            </a:endParaRPr>
          </a:p>
          <a:p>
            <a:pPr marL="0" indent="0">
              <a:buClr>
                <a:srgbClr val="FF0000"/>
              </a:buClr>
              <a:buSzPct val="120000"/>
              <a:buNone/>
            </a:pPr>
            <a:endParaRPr lang="cs-CZ" sz="1700" smtClean="0">
              <a:latin typeface="Calibri" panose="020F0502020204030204" pitchFamily="34" charset="0"/>
            </a:endParaRPr>
          </a:p>
        </p:txBody>
      </p:sp>
      <p:sp>
        <p:nvSpPr>
          <p:cNvPr id="8" name="Nadpis 1"/>
          <p:cNvSpPr>
            <a:spLocks noGrp="1"/>
          </p:cNvSpPr>
          <p:nvPr>
            <p:ph type="title"/>
          </p:nvPr>
        </p:nvSpPr>
        <p:spPr>
          <a:xfrm>
            <a:off x="612648" y="228600"/>
            <a:ext cx="8153400" cy="990600"/>
          </a:xfrm>
          <a:solidFill>
            <a:srgbClr val="FA6F1A"/>
          </a:solidFill>
        </p:spPr>
        <p:txBody>
          <a:bodyPr>
            <a:normAutofit/>
          </a:bodyPr>
          <a:lstStyle/>
          <a:p>
            <a:r>
              <a:rPr lang="cs-CZ" sz="3600" b="1" smtClean="0">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rPr>
              <a:t> BiH: main issues</a:t>
            </a:r>
            <a:endParaRPr lang="en-GB" sz="3600" b="1">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endParaRPr>
          </a:p>
        </p:txBody>
      </p:sp>
    </p:spTree>
    <p:extLst>
      <p:ext uri="{BB962C8B-B14F-4D97-AF65-F5344CB8AC3E}">
        <p14:creationId xmlns:p14="http://schemas.microsoft.com/office/powerpoint/2010/main" val="2797381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a:spLocks noGrp="1"/>
          </p:cNvSpPr>
          <p:nvPr>
            <p:ph type="title"/>
          </p:nvPr>
        </p:nvSpPr>
        <p:spPr>
          <a:xfrm>
            <a:off x="612648" y="228600"/>
            <a:ext cx="8153400" cy="990600"/>
          </a:xfrm>
          <a:solidFill>
            <a:srgbClr val="FA6F1A"/>
          </a:solidFill>
        </p:spPr>
        <p:txBody>
          <a:bodyPr>
            <a:normAutofit/>
          </a:bodyPr>
          <a:lstStyle/>
          <a:p>
            <a:r>
              <a:rPr lang="cs-CZ" sz="3600" b="1" smtClean="0">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rPr>
              <a:t> EU inspiration</a:t>
            </a:r>
            <a:endParaRPr lang="en-GB" sz="3600" b="1">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122339158"/>
              </p:ext>
            </p:extLst>
          </p:nvPr>
        </p:nvGraphicFramePr>
        <p:xfrm>
          <a:off x="0" y="1916832"/>
          <a:ext cx="9144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811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a:spLocks noGrp="1"/>
          </p:cNvSpPr>
          <p:nvPr>
            <p:ph type="title"/>
          </p:nvPr>
        </p:nvSpPr>
        <p:spPr>
          <a:xfrm>
            <a:off x="612648" y="228600"/>
            <a:ext cx="8153400" cy="990600"/>
          </a:xfrm>
          <a:solidFill>
            <a:srgbClr val="FA6F1A"/>
          </a:solidFill>
        </p:spPr>
        <p:txBody>
          <a:bodyPr>
            <a:normAutofit/>
          </a:bodyPr>
          <a:lstStyle/>
          <a:p>
            <a:r>
              <a:rPr lang="cs-CZ" sz="3600" b="1" smtClean="0">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rPr>
              <a:t> IPPC in Czech Republic</a:t>
            </a:r>
            <a:endParaRPr lang="en-GB" sz="3600" b="1">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628800"/>
            <a:ext cx="8568951"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784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90801373"/>
              </p:ext>
            </p:extLst>
          </p:nvPr>
        </p:nvGraphicFramePr>
        <p:xfrm>
          <a:off x="539552" y="1628800"/>
          <a:ext cx="8208912"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Nadpis 1"/>
          <p:cNvSpPr>
            <a:spLocks noGrp="1"/>
          </p:cNvSpPr>
          <p:nvPr>
            <p:ph type="title"/>
          </p:nvPr>
        </p:nvSpPr>
        <p:spPr>
          <a:xfrm>
            <a:off x="612648" y="228600"/>
            <a:ext cx="8153400" cy="990600"/>
          </a:xfrm>
          <a:solidFill>
            <a:srgbClr val="FA6F1A"/>
          </a:solidFill>
        </p:spPr>
        <p:txBody>
          <a:bodyPr>
            <a:normAutofit/>
          </a:bodyPr>
          <a:lstStyle/>
          <a:p>
            <a:r>
              <a:rPr lang="cs-CZ" sz="3600" b="1" smtClean="0">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rPr>
              <a:t> Czech IPPC: </a:t>
            </a:r>
            <a:r>
              <a:rPr lang="cs-CZ" sz="3600" b="1">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rPr>
              <a:t>k</a:t>
            </a:r>
            <a:r>
              <a:rPr lang="cs-CZ" sz="3600" b="1" smtClean="0">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rPr>
              <a:t>ey aspects</a:t>
            </a:r>
            <a:endParaRPr lang="en-GB" sz="3600" b="1">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endParaRPr>
          </a:p>
        </p:txBody>
      </p:sp>
    </p:spTree>
    <p:extLst>
      <p:ext uri="{BB962C8B-B14F-4D97-AF65-F5344CB8AC3E}">
        <p14:creationId xmlns:p14="http://schemas.microsoft.com/office/powerpoint/2010/main" val="3886134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a:spLocks noGrp="1"/>
          </p:cNvSpPr>
          <p:nvPr>
            <p:ph type="title"/>
          </p:nvPr>
        </p:nvSpPr>
        <p:spPr>
          <a:xfrm>
            <a:off x="612648" y="228600"/>
            <a:ext cx="8153400" cy="990600"/>
          </a:xfrm>
          <a:solidFill>
            <a:srgbClr val="FA6F1A"/>
          </a:solidFill>
        </p:spPr>
        <p:txBody>
          <a:bodyPr>
            <a:normAutofit/>
          </a:bodyPr>
          <a:lstStyle/>
          <a:p>
            <a:r>
              <a:rPr lang="cs-CZ" sz="3600" b="1" smtClean="0">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rPr>
              <a:t> Czech system: few figures</a:t>
            </a:r>
            <a:endParaRPr lang="en-GB" sz="3600" b="1">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1700658369"/>
              </p:ext>
            </p:extLst>
          </p:nvPr>
        </p:nvGraphicFramePr>
        <p:xfrm>
          <a:off x="107504" y="1397000"/>
          <a:ext cx="8928992" cy="5344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6236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a:spLocks noGrp="1"/>
          </p:cNvSpPr>
          <p:nvPr>
            <p:ph type="title"/>
          </p:nvPr>
        </p:nvSpPr>
        <p:spPr>
          <a:xfrm>
            <a:off x="612648" y="228600"/>
            <a:ext cx="8153400" cy="990600"/>
          </a:xfrm>
          <a:solidFill>
            <a:srgbClr val="FA6F1A"/>
          </a:solidFill>
        </p:spPr>
        <p:txBody>
          <a:bodyPr>
            <a:normAutofit/>
          </a:bodyPr>
          <a:lstStyle/>
          <a:p>
            <a:r>
              <a:rPr lang="cs-CZ" sz="3600" b="1" smtClean="0">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rPr>
              <a:t> Czech IPPC: on-line database</a:t>
            </a:r>
            <a:endParaRPr lang="en-GB" sz="3600" b="1">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72" y="1653741"/>
            <a:ext cx="8532440" cy="520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2701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a:spLocks noGrp="1"/>
          </p:cNvSpPr>
          <p:nvPr>
            <p:ph type="title"/>
          </p:nvPr>
        </p:nvSpPr>
        <p:spPr>
          <a:xfrm>
            <a:off x="612648" y="228600"/>
            <a:ext cx="8153400" cy="990600"/>
          </a:xfrm>
          <a:solidFill>
            <a:srgbClr val="FA6F1A"/>
          </a:solidFill>
        </p:spPr>
        <p:txBody>
          <a:bodyPr>
            <a:normAutofit/>
          </a:bodyPr>
          <a:lstStyle/>
          <a:p>
            <a:r>
              <a:rPr lang="cs-CZ" sz="3600" b="1" smtClean="0">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rPr>
              <a:t> CZ: sucessfull stories</a:t>
            </a:r>
            <a:endParaRPr lang="en-GB" sz="3600" b="1">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202999555"/>
              </p:ext>
            </p:extLst>
          </p:nvPr>
        </p:nvGraphicFramePr>
        <p:xfrm>
          <a:off x="611560" y="1772816"/>
          <a:ext cx="813690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796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sz="quarter" idx="1"/>
          </p:nvPr>
        </p:nvSpPr>
        <p:spPr>
          <a:xfrm>
            <a:off x="612648" y="1885528"/>
            <a:ext cx="8153400" cy="4495800"/>
          </a:xfrm>
        </p:spPr>
        <p:txBody>
          <a:bodyPr>
            <a:noAutofit/>
          </a:bodyPr>
          <a:lstStyle/>
          <a:p>
            <a:pPr marL="0" indent="0">
              <a:buClr>
                <a:srgbClr val="C00000"/>
              </a:buClr>
              <a:buSzPct val="130000"/>
              <a:buNone/>
              <a:tabLst>
                <a:tab pos="628650" algn="l"/>
              </a:tabLst>
            </a:pPr>
            <a:r>
              <a:rPr lang="cs-CZ" sz="2000" b="1" smtClean="0">
                <a:solidFill>
                  <a:srgbClr val="C00000"/>
                </a:solidFill>
                <a:latin typeface="Calibri" panose="020F0502020204030204" pitchFamily="34" charset="0"/>
                <a:cs typeface="Calibri" panose="020F0502020204030204" pitchFamily="34" charset="0"/>
              </a:rPr>
              <a:t>2003: Some requirements of IPPC Directive </a:t>
            </a:r>
            <a:r>
              <a:rPr lang="cs-CZ" sz="2000" smtClean="0">
                <a:latin typeface="Calibri" panose="020F0502020204030204" pitchFamily="34" charset="0"/>
                <a:cs typeface="Calibri" panose="020F0502020204030204" pitchFamily="34" charset="0"/>
              </a:rPr>
              <a:t>covered by FBiH and RS Laws on </a:t>
            </a:r>
            <a:r>
              <a:rPr lang="cs-CZ" sz="2000">
                <a:latin typeface="Calibri" panose="020F0502020204030204" pitchFamily="34" charset="0"/>
                <a:cs typeface="Calibri" panose="020F0502020204030204" pitchFamily="34" charset="0"/>
              </a:rPr>
              <a:t>	</a:t>
            </a:r>
            <a:r>
              <a:rPr lang="cs-CZ" sz="2000" smtClean="0">
                <a:latin typeface="Calibri" panose="020F0502020204030204" pitchFamily="34" charset="0"/>
                <a:cs typeface="Calibri" panose="020F0502020204030204" pitchFamily="34" charset="0"/>
              </a:rPr>
              <a:t>Environmental Protection</a:t>
            </a:r>
          </a:p>
          <a:p>
            <a:pPr marL="0" indent="0">
              <a:buClr>
                <a:srgbClr val="C00000"/>
              </a:buClr>
              <a:buSzPct val="130000"/>
              <a:buNone/>
              <a:tabLst>
                <a:tab pos="712788" algn="l"/>
              </a:tabLst>
            </a:pPr>
            <a:r>
              <a:rPr lang="cs-CZ" sz="2000" b="1" smtClean="0">
                <a:solidFill>
                  <a:srgbClr val="C00000"/>
                </a:solidFill>
                <a:latin typeface="Calibri" panose="020F0502020204030204" pitchFamily="34" charset="0"/>
                <a:cs typeface="Calibri" panose="020F0502020204030204" pitchFamily="34" charset="0"/>
              </a:rPr>
              <a:t>2008: Aarhus Convention</a:t>
            </a:r>
            <a:r>
              <a:rPr lang="cs-CZ" sz="2000" smtClean="0">
                <a:latin typeface="Calibri" panose="020F0502020204030204" pitchFamily="34" charset="0"/>
                <a:cs typeface="Calibri" panose="020F0502020204030204" pitchFamily="34" charset="0"/>
              </a:rPr>
              <a:t> on access to infomation, public participation in </a:t>
            </a:r>
            <a:r>
              <a:rPr lang="cs-CZ" sz="2000">
                <a:latin typeface="Calibri" panose="020F0502020204030204" pitchFamily="34" charset="0"/>
                <a:cs typeface="Calibri" panose="020F0502020204030204" pitchFamily="34" charset="0"/>
              </a:rPr>
              <a:t>	</a:t>
            </a:r>
            <a:r>
              <a:rPr lang="cs-CZ" sz="2000" smtClean="0">
                <a:latin typeface="Calibri" panose="020F0502020204030204" pitchFamily="34" charset="0"/>
                <a:cs typeface="Calibri" panose="020F0502020204030204" pitchFamily="34" charset="0"/>
              </a:rPr>
              <a:t>decision making nad right for independent court review</a:t>
            </a:r>
          </a:p>
          <a:p>
            <a:pPr marL="0" indent="0">
              <a:buClr>
                <a:srgbClr val="C00000"/>
              </a:buClr>
              <a:buSzPct val="130000"/>
              <a:buNone/>
              <a:tabLst>
                <a:tab pos="712788" algn="l"/>
              </a:tabLst>
            </a:pPr>
            <a:r>
              <a:rPr lang="cs-CZ" sz="2000" b="1" smtClean="0">
                <a:solidFill>
                  <a:srgbClr val="C00000"/>
                </a:solidFill>
                <a:latin typeface="Calibri" panose="020F0502020204030204" pitchFamily="34" charset="0"/>
                <a:cs typeface="Calibri" panose="020F0502020204030204" pitchFamily="34" charset="0"/>
              </a:rPr>
              <a:t>2008 (2015): Stabilisation and Association Agreement</a:t>
            </a:r>
            <a:r>
              <a:rPr lang="cs-CZ" sz="2000" smtClean="0">
                <a:latin typeface="Calibri" panose="020F0502020204030204" pitchFamily="34" charset="0"/>
                <a:cs typeface="Calibri" panose="020F0502020204030204" pitchFamily="34" charset="0"/>
              </a:rPr>
              <a:t> with the EU on 	harmonization of the legislation</a:t>
            </a:r>
          </a:p>
          <a:p>
            <a:pPr marL="0" indent="0">
              <a:buClr>
                <a:srgbClr val="C00000"/>
              </a:buClr>
              <a:buSzPct val="130000"/>
              <a:buNone/>
            </a:pPr>
            <a:r>
              <a:rPr lang="cs-CZ" sz="2000" b="1" smtClean="0">
                <a:solidFill>
                  <a:srgbClr val="C00000"/>
                </a:solidFill>
                <a:latin typeface="Calibri" panose="020F0502020204030204" pitchFamily="34" charset="0"/>
                <a:cs typeface="Calibri" panose="020F0502020204030204" pitchFamily="34" charset="0"/>
              </a:rPr>
              <a:t>2016: EU funded project </a:t>
            </a:r>
            <a:r>
              <a:rPr lang="cs-CZ" sz="2000" smtClean="0">
                <a:latin typeface="Calibri" panose="020F0502020204030204" pitchFamily="34" charset="0"/>
                <a:cs typeface="Calibri" panose="020F0502020204030204" pitchFamily="34" charset="0"/>
              </a:rPr>
              <a:t>to implement Industrial Emissions Directive</a:t>
            </a:r>
          </a:p>
          <a:p>
            <a:pPr marL="0" indent="0">
              <a:buClr>
                <a:srgbClr val="C00000"/>
              </a:buClr>
              <a:buSzPct val="130000"/>
              <a:buNone/>
            </a:pPr>
            <a:endParaRPr lang="cs-CZ" sz="2000" smtClean="0">
              <a:latin typeface="Calibri" panose="020F0502020204030204" pitchFamily="34" charset="0"/>
              <a:cs typeface="Calibri" panose="020F0502020204030204" pitchFamily="34" charset="0"/>
            </a:endParaRPr>
          </a:p>
          <a:p>
            <a:pPr>
              <a:buClr>
                <a:srgbClr val="FF0000"/>
              </a:buClr>
              <a:buSzPct val="120000"/>
              <a:buFont typeface="Wingdings" panose="05000000000000000000" pitchFamily="2" charset="2"/>
              <a:buChar char="û"/>
            </a:pPr>
            <a:r>
              <a:rPr lang="cs-CZ" sz="2000" b="1" smtClean="0">
                <a:solidFill>
                  <a:srgbClr val="0070C0"/>
                </a:solidFill>
                <a:latin typeface="Calibri" panose="020F0502020204030204" pitchFamily="34" charset="0"/>
              </a:rPr>
              <a:t>2009: EU funded project </a:t>
            </a:r>
            <a:r>
              <a:rPr lang="cs-CZ" sz="2000" smtClean="0">
                <a:latin typeface="Calibri" panose="020F0502020204030204" pitchFamily="34" charset="0"/>
              </a:rPr>
              <a:t>to establish Pollution Release Inventory failed 	(1,199,825 euro spent)</a:t>
            </a:r>
          </a:p>
          <a:p>
            <a:pPr>
              <a:buClr>
                <a:srgbClr val="FF0000"/>
              </a:buClr>
              <a:buSzPct val="120000"/>
              <a:buFont typeface="Wingdings" panose="05000000000000000000" pitchFamily="2" charset="2"/>
              <a:buChar char="û"/>
            </a:pPr>
            <a:r>
              <a:rPr lang="cs-CZ" sz="2000" b="1" smtClean="0">
                <a:solidFill>
                  <a:srgbClr val="0070C0"/>
                </a:solidFill>
                <a:latin typeface="Calibri" panose="020F0502020204030204" pitchFamily="34" charset="0"/>
              </a:rPr>
              <a:t>EU </a:t>
            </a:r>
            <a:r>
              <a:rPr lang="cs-CZ" sz="2000" b="1">
                <a:solidFill>
                  <a:srgbClr val="0070C0"/>
                </a:solidFill>
                <a:latin typeface="Calibri" panose="020F0502020204030204" pitchFamily="34" charset="0"/>
              </a:rPr>
              <a:t>pollution limits</a:t>
            </a:r>
            <a:r>
              <a:rPr lang="cs-CZ" sz="2000">
                <a:latin typeface="Calibri" panose="020F0502020204030204" pitchFamily="34" charset="0"/>
              </a:rPr>
              <a:t> should be reached only in 2021</a:t>
            </a:r>
          </a:p>
          <a:p>
            <a:pPr>
              <a:buClr>
                <a:srgbClr val="FF0000"/>
              </a:buClr>
              <a:buSzPct val="120000"/>
              <a:buFont typeface="Wingdings" panose="05000000000000000000" pitchFamily="2" charset="2"/>
              <a:buChar char="û"/>
            </a:pPr>
            <a:r>
              <a:rPr lang="en-GB" sz="2000" b="1" spc="-10" smtClean="0">
                <a:solidFill>
                  <a:srgbClr val="0070C0"/>
                </a:solidFill>
                <a:latin typeface="Calibri" panose="020F0502020204030204" pitchFamily="34" charset="0"/>
              </a:rPr>
              <a:t>Lack </a:t>
            </a:r>
            <a:r>
              <a:rPr lang="en-GB" sz="2000" b="1" spc="-10">
                <a:solidFill>
                  <a:srgbClr val="0070C0"/>
                </a:solidFill>
                <a:latin typeface="Calibri" panose="020F0502020204030204" pitchFamily="34" charset="0"/>
              </a:rPr>
              <a:t>of environmental aspects</a:t>
            </a:r>
            <a:r>
              <a:rPr lang="en-GB" sz="2000" spc="-10">
                <a:latin typeface="Calibri" panose="020F0502020204030204" pitchFamily="34" charset="0"/>
              </a:rPr>
              <a:t> in international agreements (Energy </a:t>
            </a:r>
            <a:r>
              <a:rPr lang="en-GB" sz="2000" spc="-10" smtClean="0">
                <a:latin typeface="Calibri" panose="020F0502020204030204" pitchFamily="34" charset="0"/>
              </a:rPr>
              <a:t>Treaty</a:t>
            </a:r>
            <a:r>
              <a:rPr lang="cs-CZ" sz="2000" spc="-10">
                <a:latin typeface="Calibri" panose="020F0502020204030204" pitchFamily="34" charset="0"/>
              </a:rPr>
              <a:t>)</a:t>
            </a:r>
          </a:p>
        </p:txBody>
      </p:sp>
      <p:sp>
        <p:nvSpPr>
          <p:cNvPr id="8" name="Nadpis 1"/>
          <p:cNvSpPr>
            <a:spLocks noGrp="1"/>
          </p:cNvSpPr>
          <p:nvPr>
            <p:ph type="title"/>
          </p:nvPr>
        </p:nvSpPr>
        <p:spPr>
          <a:xfrm>
            <a:off x="612648" y="228600"/>
            <a:ext cx="8153400" cy="990600"/>
          </a:xfrm>
          <a:solidFill>
            <a:srgbClr val="FA6F1A"/>
          </a:solidFill>
        </p:spPr>
        <p:txBody>
          <a:bodyPr>
            <a:normAutofit/>
          </a:bodyPr>
          <a:lstStyle/>
          <a:p>
            <a:r>
              <a:rPr lang="cs-CZ" sz="3600" b="1" smtClean="0">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rPr>
              <a:t> BiH: adopting international standards</a:t>
            </a:r>
            <a:endParaRPr lang="en-GB" sz="3600" b="1">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endParaRPr>
          </a:p>
        </p:txBody>
      </p:sp>
    </p:spTree>
    <p:extLst>
      <p:ext uri="{BB962C8B-B14F-4D97-AF65-F5344CB8AC3E}">
        <p14:creationId xmlns:p14="http://schemas.microsoft.com/office/powerpoint/2010/main" val="4203113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a:spLocks noGrp="1"/>
          </p:cNvSpPr>
          <p:nvPr>
            <p:ph type="title"/>
          </p:nvPr>
        </p:nvSpPr>
        <p:spPr>
          <a:xfrm>
            <a:off x="612648" y="228600"/>
            <a:ext cx="8153400" cy="990600"/>
          </a:xfrm>
          <a:solidFill>
            <a:srgbClr val="FA6F1A"/>
          </a:solidFill>
        </p:spPr>
        <p:txBody>
          <a:bodyPr>
            <a:normAutofit/>
          </a:bodyPr>
          <a:lstStyle/>
          <a:p>
            <a:r>
              <a:rPr lang="cs-CZ" sz="3600" b="1" smtClean="0">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rPr>
              <a:t> BiH: recent cases</a:t>
            </a:r>
            <a:endParaRPr lang="en-GB" sz="3600" b="1">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2922347616"/>
              </p:ext>
            </p:extLst>
          </p:nvPr>
        </p:nvGraphicFramePr>
        <p:xfrm>
          <a:off x="611560" y="1628800"/>
          <a:ext cx="813690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6935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sz="quarter" idx="1"/>
          </p:nvPr>
        </p:nvSpPr>
        <p:spPr>
          <a:xfrm>
            <a:off x="612648" y="1600200"/>
            <a:ext cx="8153400" cy="5069160"/>
          </a:xfrm>
        </p:spPr>
        <p:txBody>
          <a:bodyPr>
            <a:noAutofit/>
          </a:bodyPr>
          <a:lstStyle/>
          <a:p>
            <a:pPr marL="0" indent="0">
              <a:buNone/>
            </a:pPr>
            <a:r>
              <a:rPr lang="en-GB" sz="2000" b="1" smtClean="0">
                <a:solidFill>
                  <a:srgbClr val="C00000"/>
                </a:solidFill>
                <a:latin typeface="Calibri" panose="020F0502020204030204" pitchFamily="34" charset="0"/>
                <a:cs typeface="Calibri" panose="020F0502020204030204" pitchFamily="34" charset="0"/>
              </a:rPr>
              <a:t>❶</a:t>
            </a:r>
            <a:r>
              <a:rPr lang="cs-CZ" sz="2000" b="1" smtClean="0">
                <a:solidFill>
                  <a:srgbClr val="C00000"/>
                </a:solidFill>
                <a:latin typeface="Calibri" panose="020F0502020204030204" pitchFamily="34" charset="0"/>
                <a:cs typeface="Calibri" panose="020F0502020204030204" pitchFamily="34" charset="0"/>
              </a:rPr>
              <a:t> Adoption of IPPC Act</a:t>
            </a:r>
          </a:p>
          <a:p>
            <a:pPr marL="449263" indent="0">
              <a:buNone/>
            </a:pPr>
            <a:r>
              <a:rPr lang="cs-CZ" sz="1700" smtClean="0">
                <a:latin typeface="Calibri" panose="020F0502020204030204" pitchFamily="34" charset="0"/>
                <a:cs typeface="Calibri" panose="020F0502020204030204" pitchFamily="34" charset="0"/>
              </a:rPr>
              <a:t>Identical laws implementing the EU Industrial Emission Directive should be adopted both in FBiH and RS</a:t>
            </a:r>
            <a:endParaRPr lang="en-GB" sz="1700">
              <a:latin typeface="Calibri" panose="020F0502020204030204" pitchFamily="34" charset="0"/>
              <a:cs typeface="Calibri" panose="020F0502020204030204" pitchFamily="34" charset="0"/>
            </a:endParaRPr>
          </a:p>
          <a:p>
            <a:pPr marL="0" indent="0">
              <a:buNone/>
            </a:pPr>
            <a:r>
              <a:rPr lang="en-GB" sz="2000" b="1" smtClean="0">
                <a:solidFill>
                  <a:srgbClr val="C00000"/>
                </a:solidFill>
                <a:latin typeface="Calibri" panose="020F0502020204030204" pitchFamily="34" charset="0"/>
                <a:cs typeface="Calibri" panose="020F0502020204030204" pitchFamily="34" charset="0"/>
              </a:rPr>
              <a:t>❷ </a:t>
            </a:r>
            <a:r>
              <a:rPr lang="cs-CZ" sz="2000" b="1" smtClean="0">
                <a:solidFill>
                  <a:srgbClr val="C00000"/>
                </a:solidFill>
                <a:latin typeface="Calibri" panose="020F0502020204030204" pitchFamily="34" charset="0"/>
                <a:cs typeface="Calibri" panose="020F0502020204030204" pitchFamily="34" charset="0"/>
              </a:rPr>
              <a:t>Translation of BAT/BREF</a:t>
            </a:r>
            <a:endParaRPr lang="cs-CZ" sz="2000" b="1">
              <a:solidFill>
                <a:srgbClr val="C00000"/>
              </a:solidFill>
              <a:latin typeface="Calibri" panose="020F0502020204030204" pitchFamily="34" charset="0"/>
              <a:cs typeface="Calibri" panose="020F0502020204030204" pitchFamily="34" charset="0"/>
            </a:endParaRPr>
          </a:p>
          <a:p>
            <a:pPr marL="450850" indent="0">
              <a:buNone/>
            </a:pPr>
            <a:r>
              <a:rPr lang="cs-CZ" sz="1700" smtClean="0">
                <a:latin typeface="Calibri" panose="020F0502020204030204" pitchFamily="34" charset="0"/>
                <a:cs typeface="Calibri" panose="020F0502020204030204" pitchFamily="34" charset="0"/>
              </a:rPr>
              <a:t>BAT/BREF documents have to be available in official languages – they are essential for issuing integrated permits and setting the limits</a:t>
            </a:r>
            <a:endParaRPr lang="en-GB" sz="1700">
              <a:latin typeface="Calibri" panose="020F0502020204030204" pitchFamily="34" charset="0"/>
              <a:cs typeface="Calibri" panose="020F0502020204030204" pitchFamily="34" charset="0"/>
            </a:endParaRPr>
          </a:p>
          <a:p>
            <a:pPr marL="0" indent="0">
              <a:buNone/>
            </a:pPr>
            <a:r>
              <a:rPr lang="en-GB" sz="2000" b="1" smtClean="0">
                <a:solidFill>
                  <a:srgbClr val="C00000"/>
                </a:solidFill>
                <a:latin typeface="Calibri" panose="020F0502020204030204" pitchFamily="34" charset="0"/>
                <a:cs typeface="Calibri" panose="020F0502020204030204" pitchFamily="34" charset="0"/>
              </a:rPr>
              <a:t>❸</a:t>
            </a:r>
            <a:r>
              <a:rPr lang="cs-CZ" sz="2000" b="1">
                <a:solidFill>
                  <a:srgbClr val="C00000"/>
                </a:solidFill>
                <a:latin typeface="Calibri" panose="020F0502020204030204" pitchFamily="34" charset="0"/>
                <a:cs typeface="Calibri" panose="020F0502020204030204" pitchFamily="34" charset="0"/>
              </a:rPr>
              <a:t> </a:t>
            </a:r>
            <a:r>
              <a:rPr lang="cs-CZ" sz="2000" b="1" smtClean="0">
                <a:solidFill>
                  <a:srgbClr val="C00000"/>
                </a:solidFill>
                <a:latin typeface="Calibri" panose="020F0502020204030204" pitchFamily="34" charset="0"/>
                <a:cs typeface="Calibri" panose="020F0502020204030204" pitchFamily="34" charset="0"/>
              </a:rPr>
              <a:t>Pollution Release Inventory</a:t>
            </a:r>
            <a:endParaRPr lang="cs-CZ" sz="2000">
              <a:latin typeface="Calibri" panose="020F0502020204030204" pitchFamily="34" charset="0"/>
              <a:cs typeface="Calibri" panose="020F0502020204030204" pitchFamily="34" charset="0"/>
            </a:endParaRPr>
          </a:p>
          <a:p>
            <a:pPr marL="450850" indent="0">
              <a:buNone/>
            </a:pPr>
            <a:r>
              <a:rPr lang="cs-CZ" sz="1700" smtClean="0">
                <a:latin typeface="Calibri" panose="020F0502020204030204" pitchFamily="34" charset="0"/>
                <a:cs typeface="Calibri" panose="020F0502020204030204" pitchFamily="34" charset="0"/>
              </a:rPr>
              <a:t>On-line database of industrial pollution data should be publicly availabe, covering both FBiH and RS</a:t>
            </a:r>
            <a:endParaRPr lang="en-GB" sz="1700">
              <a:latin typeface="Calibri" panose="020F0502020204030204" pitchFamily="34" charset="0"/>
              <a:cs typeface="Calibri" panose="020F0502020204030204" pitchFamily="34" charset="0"/>
            </a:endParaRPr>
          </a:p>
          <a:p>
            <a:pPr marL="0" indent="0">
              <a:buNone/>
            </a:pPr>
            <a:r>
              <a:rPr lang="en-GB" sz="2000" b="1">
                <a:solidFill>
                  <a:srgbClr val="C00000"/>
                </a:solidFill>
                <a:latin typeface="Calibri" panose="020F0502020204030204" pitchFamily="34" charset="0"/>
                <a:cs typeface="Calibri" panose="020F0502020204030204" pitchFamily="34" charset="0"/>
              </a:rPr>
              <a:t>❹ </a:t>
            </a:r>
            <a:r>
              <a:rPr lang="cs-CZ" sz="2000" b="1" smtClean="0">
                <a:solidFill>
                  <a:srgbClr val="C00000"/>
                </a:solidFill>
                <a:latin typeface="Calibri" panose="020F0502020204030204" pitchFamily="34" charset="0"/>
                <a:cs typeface="Calibri" panose="020F0502020204030204" pitchFamily="34" charset="0"/>
              </a:rPr>
              <a:t>Strong Institutions</a:t>
            </a:r>
            <a:endParaRPr lang="cs-CZ" sz="1700">
              <a:latin typeface="Calibri" panose="020F0502020204030204" pitchFamily="34" charset="0"/>
              <a:cs typeface="Calibri" panose="020F0502020204030204" pitchFamily="34" charset="0"/>
            </a:endParaRPr>
          </a:p>
          <a:p>
            <a:pPr marL="450850" indent="0">
              <a:buNone/>
            </a:pPr>
            <a:r>
              <a:rPr lang="cs-CZ" sz="1700" smtClean="0">
                <a:latin typeface="Calibri" panose="020F0502020204030204" pitchFamily="34" charset="0"/>
                <a:cs typeface="Calibri" panose="020F0502020204030204" pitchFamily="34" charset="0"/>
              </a:rPr>
              <a:t>Probably new expert authority will have to be established, environmental inspectorates strenghten and fines increased</a:t>
            </a:r>
            <a:endParaRPr lang="en-GB" sz="1700">
              <a:latin typeface="Calibri" panose="020F0502020204030204" pitchFamily="34" charset="0"/>
              <a:cs typeface="Calibri" panose="020F0502020204030204" pitchFamily="34" charset="0"/>
            </a:endParaRPr>
          </a:p>
          <a:p>
            <a:pPr marL="0" indent="0">
              <a:buNone/>
            </a:pPr>
            <a:r>
              <a:rPr lang="en-GB" sz="2000" b="1" smtClean="0">
                <a:solidFill>
                  <a:srgbClr val="C00000"/>
                </a:solidFill>
                <a:latin typeface="Calibri" panose="020F0502020204030204" pitchFamily="34" charset="0"/>
                <a:cs typeface="Calibri" panose="020F0502020204030204" pitchFamily="34" charset="0"/>
              </a:rPr>
              <a:t>❺</a:t>
            </a:r>
            <a:r>
              <a:rPr lang="cs-CZ" sz="2000" b="1">
                <a:solidFill>
                  <a:srgbClr val="C00000"/>
                </a:solidFill>
                <a:latin typeface="Calibri" panose="020F0502020204030204" pitchFamily="34" charset="0"/>
                <a:cs typeface="Calibri" panose="020F0502020204030204" pitchFamily="34" charset="0"/>
              </a:rPr>
              <a:t> </a:t>
            </a:r>
            <a:r>
              <a:rPr lang="cs-CZ" sz="2000" b="1" smtClean="0">
                <a:solidFill>
                  <a:srgbClr val="C00000"/>
                </a:solidFill>
                <a:latin typeface="Calibri" panose="020F0502020204030204" pitchFamily="34" charset="0"/>
                <a:cs typeface="Calibri" panose="020F0502020204030204" pitchFamily="34" charset="0"/>
              </a:rPr>
              <a:t>Accessible permits</a:t>
            </a:r>
            <a:endParaRPr lang="cs-CZ" sz="2000" b="1">
              <a:solidFill>
                <a:srgbClr val="C00000"/>
              </a:solidFill>
              <a:latin typeface="Calibri" panose="020F0502020204030204" pitchFamily="34" charset="0"/>
              <a:cs typeface="Calibri" panose="020F0502020204030204" pitchFamily="34" charset="0"/>
            </a:endParaRPr>
          </a:p>
          <a:p>
            <a:pPr marL="450850" indent="0">
              <a:buNone/>
            </a:pPr>
            <a:r>
              <a:rPr lang="cs-CZ" sz="1700" smtClean="0">
                <a:latin typeface="Calibri" panose="020F0502020204030204" pitchFamily="34" charset="0"/>
                <a:cs typeface="Calibri" panose="020F0502020204030204" pitchFamily="34" charset="0"/>
              </a:rPr>
              <a:t>Issued and valid integrated (environmental) permits should be publicly availabe at on-line database</a:t>
            </a:r>
            <a:endParaRPr lang="cs-CZ" sz="1700">
              <a:latin typeface="Calibri" panose="020F0502020204030204" pitchFamily="34" charset="0"/>
              <a:cs typeface="Calibri" panose="020F0502020204030204" pitchFamily="34" charset="0"/>
            </a:endParaRPr>
          </a:p>
        </p:txBody>
      </p:sp>
      <p:sp>
        <p:nvSpPr>
          <p:cNvPr id="8" name="Nadpis 1"/>
          <p:cNvSpPr>
            <a:spLocks noGrp="1"/>
          </p:cNvSpPr>
          <p:nvPr>
            <p:ph type="title"/>
          </p:nvPr>
        </p:nvSpPr>
        <p:spPr>
          <a:xfrm>
            <a:off x="612648" y="228600"/>
            <a:ext cx="8153400" cy="990600"/>
          </a:xfrm>
          <a:solidFill>
            <a:srgbClr val="FA6F1A"/>
          </a:solidFill>
        </p:spPr>
        <p:txBody>
          <a:bodyPr>
            <a:normAutofit/>
          </a:bodyPr>
          <a:lstStyle/>
          <a:p>
            <a:r>
              <a:rPr lang="cs-CZ" sz="3600" b="1" smtClean="0">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rPr>
              <a:t> Recommendations</a:t>
            </a:r>
            <a:endParaRPr lang="en-GB" sz="3600" b="1">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endParaRPr>
          </a:p>
        </p:txBody>
      </p:sp>
    </p:spTree>
    <p:extLst>
      <p:ext uri="{BB962C8B-B14F-4D97-AF65-F5344CB8AC3E}">
        <p14:creationId xmlns:p14="http://schemas.microsoft.com/office/powerpoint/2010/main" val="802309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ál 6"/>
          <p:cNvSpPr/>
          <p:nvPr/>
        </p:nvSpPr>
        <p:spPr>
          <a:xfrm>
            <a:off x="107504" y="1994401"/>
            <a:ext cx="2146051" cy="1656184"/>
          </a:xfrm>
          <a:prstGeom prst="ellipse">
            <a:avLst/>
          </a:prstGeom>
          <a:solidFill>
            <a:srgbClr val="FA6F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ovéPole 7"/>
          <p:cNvSpPr txBox="1"/>
          <p:nvPr/>
        </p:nvSpPr>
        <p:spPr>
          <a:xfrm>
            <a:off x="208421" y="2138417"/>
            <a:ext cx="1944216" cy="1107996"/>
          </a:xfrm>
          <a:prstGeom prst="rect">
            <a:avLst/>
          </a:prstGeom>
          <a:noFill/>
        </p:spPr>
        <p:txBody>
          <a:bodyPr wrap="square" rtlCol="0">
            <a:spAutoFit/>
          </a:bodyPr>
          <a:lstStyle/>
          <a:p>
            <a:pPr algn="ctr"/>
            <a:r>
              <a:rPr lang="cs-CZ" sz="2200" b="1" smtClean="0">
                <a:latin typeface="Calibri" panose="020F0502020204030204" pitchFamily="34" charset="0"/>
                <a:cs typeface="Calibri" panose="020F0502020204030204" pitchFamily="34" charset="0"/>
              </a:rPr>
              <a:t>Since Yugoslavia: heavy industry</a:t>
            </a:r>
            <a:endParaRPr lang="en-GB" sz="2200" b="1">
              <a:latin typeface="Calibri" panose="020F0502020204030204" pitchFamily="34" charset="0"/>
              <a:cs typeface="Calibri" panose="020F0502020204030204" pitchFamily="34" charset="0"/>
            </a:endParaRPr>
          </a:p>
        </p:txBody>
      </p:sp>
      <p:sp>
        <p:nvSpPr>
          <p:cNvPr id="9" name="Ovál 8"/>
          <p:cNvSpPr/>
          <p:nvPr/>
        </p:nvSpPr>
        <p:spPr>
          <a:xfrm>
            <a:off x="4920039" y="2420981"/>
            <a:ext cx="2146051" cy="1656184"/>
          </a:xfrm>
          <a:prstGeom prst="ellipse">
            <a:avLst/>
          </a:prstGeom>
          <a:solidFill>
            <a:srgbClr val="FA6F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ovéPole 9"/>
          <p:cNvSpPr txBox="1"/>
          <p:nvPr/>
        </p:nvSpPr>
        <p:spPr>
          <a:xfrm>
            <a:off x="5020956" y="2695075"/>
            <a:ext cx="1944216" cy="1107996"/>
          </a:xfrm>
          <a:prstGeom prst="rect">
            <a:avLst/>
          </a:prstGeom>
          <a:noFill/>
        </p:spPr>
        <p:txBody>
          <a:bodyPr wrap="square" rtlCol="0">
            <a:spAutoFit/>
          </a:bodyPr>
          <a:lstStyle/>
          <a:p>
            <a:pPr algn="ctr"/>
            <a:r>
              <a:rPr lang="cs-CZ" sz="2200" b="1" smtClean="0">
                <a:latin typeface="Calibri" panose="020F0502020204030204" pitchFamily="34" charset="0"/>
                <a:cs typeface="Calibri" panose="020F0502020204030204" pitchFamily="34" charset="0"/>
              </a:rPr>
              <a:t>The most polluted air in Europe</a:t>
            </a:r>
            <a:endParaRPr lang="en-GB" sz="2200" b="1">
              <a:latin typeface="Calibri" panose="020F0502020204030204" pitchFamily="34" charset="0"/>
              <a:cs typeface="Calibri" panose="020F0502020204030204" pitchFamily="34" charset="0"/>
            </a:endParaRPr>
          </a:p>
        </p:txBody>
      </p:sp>
      <p:sp>
        <p:nvSpPr>
          <p:cNvPr id="11" name="Ovál 10"/>
          <p:cNvSpPr/>
          <p:nvPr/>
        </p:nvSpPr>
        <p:spPr>
          <a:xfrm>
            <a:off x="6897031" y="5104135"/>
            <a:ext cx="2146051" cy="165618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ál 12"/>
          <p:cNvSpPr/>
          <p:nvPr/>
        </p:nvSpPr>
        <p:spPr>
          <a:xfrm>
            <a:off x="6902673" y="1484784"/>
            <a:ext cx="2146051" cy="1656184"/>
          </a:xfrm>
          <a:prstGeom prst="ellipse">
            <a:avLst/>
          </a:prstGeom>
          <a:solidFill>
            <a:srgbClr val="FA6F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ovéPole 11"/>
          <p:cNvSpPr txBox="1"/>
          <p:nvPr/>
        </p:nvSpPr>
        <p:spPr>
          <a:xfrm>
            <a:off x="7003590" y="1772816"/>
            <a:ext cx="1944216" cy="1107996"/>
          </a:xfrm>
          <a:prstGeom prst="rect">
            <a:avLst/>
          </a:prstGeom>
          <a:noFill/>
        </p:spPr>
        <p:txBody>
          <a:bodyPr wrap="square" rtlCol="0">
            <a:spAutoFit/>
          </a:bodyPr>
          <a:lstStyle/>
          <a:p>
            <a:pPr algn="ctr"/>
            <a:r>
              <a:rPr lang="cs-CZ" sz="2200" b="1" smtClean="0">
                <a:latin typeface="Calibri" panose="020F0502020204030204" pitchFamily="34" charset="0"/>
                <a:cs typeface="Calibri" panose="020F0502020204030204" pitchFamily="34" charset="0"/>
              </a:rPr>
              <a:t>Today: export of electricity, steel</a:t>
            </a:r>
            <a:endParaRPr lang="en-GB" sz="2200" b="1">
              <a:latin typeface="Calibri" panose="020F0502020204030204" pitchFamily="34" charset="0"/>
              <a:cs typeface="Calibri" panose="020F0502020204030204" pitchFamily="34" charset="0"/>
            </a:endParaRPr>
          </a:p>
        </p:txBody>
      </p:sp>
      <p:sp>
        <p:nvSpPr>
          <p:cNvPr id="14" name="TextovéPole 13"/>
          <p:cNvSpPr txBox="1"/>
          <p:nvPr/>
        </p:nvSpPr>
        <p:spPr>
          <a:xfrm>
            <a:off x="6997948" y="5378229"/>
            <a:ext cx="1944216" cy="1107996"/>
          </a:xfrm>
          <a:prstGeom prst="rect">
            <a:avLst/>
          </a:prstGeom>
          <a:noFill/>
        </p:spPr>
        <p:txBody>
          <a:bodyPr wrap="square" rtlCol="0">
            <a:spAutoFit/>
          </a:bodyPr>
          <a:lstStyle/>
          <a:p>
            <a:pPr algn="ctr"/>
            <a:r>
              <a:rPr lang="cs-CZ" sz="2200" b="1" smtClean="0">
                <a:latin typeface="Calibri" panose="020F0502020204030204" pitchFamily="34" charset="0"/>
                <a:cs typeface="Calibri" panose="020F0502020204030204" pitchFamily="34" charset="0"/>
              </a:rPr>
              <a:t>Can the EU regulations help?</a:t>
            </a:r>
            <a:endParaRPr lang="en-GB" sz="2200" b="1">
              <a:latin typeface="Calibri" panose="020F0502020204030204" pitchFamily="34" charset="0"/>
              <a:cs typeface="Calibri" panose="020F0502020204030204" pitchFamily="34" charset="0"/>
            </a:endParaRPr>
          </a:p>
        </p:txBody>
      </p:sp>
      <p:sp>
        <p:nvSpPr>
          <p:cNvPr id="15" name="Ovál 14"/>
          <p:cNvSpPr/>
          <p:nvPr/>
        </p:nvSpPr>
        <p:spPr>
          <a:xfrm>
            <a:off x="4427984" y="4653136"/>
            <a:ext cx="2146051" cy="165618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ovéPole 15"/>
          <p:cNvSpPr txBox="1"/>
          <p:nvPr/>
        </p:nvSpPr>
        <p:spPr>
          <a:xfrm>
            <a:off x="4502796" y="4927230"/>
            <a:ext cx="1944216" cy="1107996"/>
          </a:xfrm>
          <a:prstGeom prst="rect">
            <a:avLst/>
          </a:prstGeom>
          <a:noFill/>
        </p:spPr>
        <p:txBody>
          <a:bodyPr wrap="square" rtlCol="0">
            <a:spAutoFit/>
          </a:bodyPr>
          <a:lstStyle/>
          <a:p>
            <a:pPr algn="ctr"/>
            <a:r>
              <a:rPr lang="cs-CZ" sz="2200" b="1" smtClean="0">
                <a:latin typeface="Calibri" panose="020F0502020204030204" pitchFamily="34" charset="0"/>
                <a:cs typeface="Calibri" panose="020F0502020204030204" pitchFamily="34" charset="0"/>
              </a:rPr>
              <a:t>Are BiH law regulations effective?</a:t>
            </a:r>
            <a:endParaRPr lang="en-GB" sz="2200" b="1">
              <a:latin typeface="Calibri" panose="020F0502020204030204" pitchFamily="34" charset="0"/>
              <a:cs typeface="Calibri" panose="020F0502020204030204" pitchFamily="34" charset="0"/>
            </a:endParaRPr>
          </a:p>
        </p:txBody>
      </p:sp>
      <p:sp>
        <p:nvSpPr>
          <p:cNvPr id="2" name="Nadpis 1"/>
          <p:cNvSpPr>
            <a:spLocks noGrp="1"/>
          </p:cNvSpPr>
          <p:nvPr>
            <p:ph type="title"/>
          </p:nvPr>
        </p:nvSpPr>
        <p:spPr>
          <a:solidFill>
            <a:srgbClr val="FA6F1A"/>
          </a:solidFill>
        </p:spPr>
        <p:txBody>
          <a:bodyPr>
            <a:normAutofit/>
          </a:bodyPr>
          <a:lstStyle/>
          <a:p>
            <a:r>
              <a:rPr lang="cs-CZ" sz="3600" b="1" smtClean="0">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rPr>
              <a:t> Permitted pollution?</a:t>
            </a:r>
            <a:endParaRPr lang="en-GB" sz="3600" b="1">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endParaRPr>
          </a:p>
        </p:txBody>
      </p:sp>
    </p:spTree>
    <p:extLst>
      <p:ext uri="{BB962C8B-B14F-4D97-AF65-F5344CB8AC3E}">
        <p14:creationId xmlns:p14="http://schemas.microsoft.com/office/powerpoint/2010/main" val="2356892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Nadpis 1"/>
          <p:cNvSpPr txBox="1">
            <a:spLocks/>
          </p:cNvSpPr>
          <p:nvPr/>
        </p:nvSpPr>
        <p:spPr>
          <a:xfrm>
            <a:off x="323529" y="5517232"/>
            <a:ext cx="7128791" cy="1152128"/>
          </a:xfrm>
          <a:prstGeom prst="rect">
            <a:avLst/>
          </a:prstGeom>
          <a:noFill/>
        </p:spPr>
        <p:txBody>
          <a:bodyPr vert="horz" anchor="ctr">
            <a:normAutofit fontScale="850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cs-CZ" sz="3000" b="1">
                <a:solidFill>
                  <a:schemeClr val="bg1"/>
                </a:solidFill>
                <a:effectLst>
                  <a:outerShdw blurRad="38100" dist="38100" dir="2700000" algn="tl">
                    <a:srgbClr val="000000">
                      <a:alpha val="43137"/>
                    </a:srgbClr>
                  </a:outerShdw>
                </a:effectLst>
                <a:latin typeface="Calibri" panose="020F0502020204030204" pitchFamily="34" charset="0"/>
              </a:rPr>
              <a:t>m</a:t>
            </a:r>
            <a:r>
              <a:rPr lang="cs-CZ" sz="3000" b="1" smtClean="0">
                <a:solidFill>
                  <a:schemeClr val="bg1"/>
                </a:solidFill>
                <a:effectLst>
                  <a:outerShdw blurRad="38100" dist="38100" dir="2700000" algn="tl">
                    <a:srgbClr val="000000">
                      <a:alpha val="43137"/>
                    </a:srgbClr>
                  </a:outerShdw>
                </a:effectLst>
                <a:latin typeface="Calibri" panose="020F0502020204030204" pitchFamily="34" charset="0"/>
              </a:rPr>
              <a:t>ore information: </a:t>
            </a:r>
          </a:p>
          <a:p>
            <a:r>
              <a:rPr lang="cs-CZ" sz="3000" b="1">
                <a:solidFill>
                  <a:schemeClr val="bg1"/>
                </a:solidFill>
                <a:effectLst>
                  <a:outerShdw blurRad="38100" dist="38100" dir="2700000" algn="tl">
                    <a:srgbClr val="000000">
                      <a:alpha val="43137"/>
                    </a:srgbClr>
                  </a:outerShdw>
                </a:effectLst>
                <a:latin typeface="Calibri" panose="020F0502020204030204" pitchFamily="34" charset="0"/>
              </a:rPr>
              <a:t>www.eko.ba</a:t>
            </a:r>
            <a:endParaRPr lang="en-GB" sz="3000" b="1">
              <a:solidFill>
                <a:schemeClr val="bg1"/>
              </a:solidFill>
              <a:effectLst>
                <a:outerShdw blurRad="38100" dist="38100" dir="2700000" algn="tl">
                  <a:srgbClr val="000000">
                    <a:alpha val="43137"/>
                  </a:srgbClr>
                </a:outerShdw>
              </a:effectLst>
              <a:latin typeface="Calibri" panose="020F0502020204030204" pitchFamily="34" charset="0"/>
            </a:endParaRPr>
          </a:p>
          <a:p>
            <a:r>
              <a:rPr lang="cs-CZ" sz="3000" b="1" smtClean="0">
                <a:solidFill>
                  <a:schemeClr val="bg1"/>
                </a:solidFill>
                <a:effectLst>
                  <a:outerShdw blurRad="38100" dist="38100" dir="2700000" algn="tl">
                    <a:srgbClr val="000000">
                      <a:alpha val="43137"/>
                    </a:srgbClr>
                  </a:outerShdw>
                </a:effectLst>
                <a:latin typeface="Calibri" panose="020F0502020204030204" pitchFamily="34" charset="0"/>
              </a:rPr>
              <a:t>www.english.arnika.org/bosnia-and-herzegovina</a:t>
            </a:r>
          </a:p>
        </p:txBody>
      </p:sp>
      <p:pic>
        <p:nvPicPr>
          <p:cNvPr id="6" name="Zástupný symbol pro obsah 5"/>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6948264" y="188640"/>
            <a:ext cx="1905000" cy="1200150"/>
          </a:xfrm>
        </p:spPr>
      </p:pic>
      <p:pic>
        <p:nvPicPr>
          <p:cNvPr id="8" name="Obráze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1" y="116632"/>
            <a:ext cx="4058703" cy="1289568"/>
          </a:xfrm>
          <a:prstGeom prst="rect">
            <a:avLst/>
          </a:prstGeom>
        </p:spPr>
      </p:pic>
    </p:spTree>
    <p:extLst>
      <p:ext uri="{BB962C8B-B14F-4D97-AF65-F5344CB8AC3E}">
        <p14:creationId xmlns:p14="http://schemas.microsoft.com/office/powerpoint/2010/main" val="2905398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A6F1A"/>
          </a:solidFill>
        </p:spPr>
        <p:txBody>
          <a:bodyPr>
            <a:normAutofit/>
          </a:bodyPr>
          <a:lstStyle/>
          <a:p>
            <a:r>
              <a:rPr lang="cs-CZ" sz="3600" b="1" smtClean="0">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rPr>
              <a:t> BiH: environmetnal pollution</a:t>
            </a:r>
            <a:endParaRPr lang="en-GB" sz="3600" b="1">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1" y="2157532"/>
            <a:ext cx="3216694" cy="2135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9355" y="4671380"/>
            <a:ext cx="3029322" cy="202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035" y="1581468"/>
            <a:ext cx="2909392" cy="1991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5417" y="1844824"/>
            <a:ext cx="3058583"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ovéPole 24"/>
          <p:cNvSpPr txBox="1"/>
          <p:nvPr/>
        </p:nvSpPr>
        <p:spPr>
          <a:xfrm>
            <a:off x="2591780" y="3908375"/>
            <a:ext cx="1944216" cy="769441"/>
          </a:xfrm>
          <a:prstGeom prst="rect">
            <a:avLst/>
          </a:prstGeom>
          <a:noFill/>
        </p:spPr>
        <p:txBody>
          <a:bodyPr wrap="square" rtlCol="0">
            <a:spAutoFit/>
          </a:bodyPr>
          <a:lstStyle/>
          <a:p>
            <a:pPr algn="ctr"/>
            <a:r>
              <a:rPr lang="cs-CZ" sz="2200" b="1">
                <a:solidFill>
                  <a:schemeClr val="bg1"/>
                </a:solidFill>
                <a:latin typeface="Calibri" panose="020F0502020204030204" pitchFamily="34" charset="0"/>
                <a:cs typeface="Calibri" panose="020F0502020204030204" pitchFamily="34" charset="0"/>
              </a:rPr>
              <a:t>c</a:t>
            </a:r>
            <a:r>
              <a:rPr lang="cs-CZ" sz="2200" b="1" smtClean="0">
                <a:solidFill>
                  <a:schemeClr val="bg1"/>
                </a:solidFill>
                <a:latin typeface="Calibri" panose="020F0502020204030204" pitchFamily="34" charset="0"/>
                <a:cs typeface="Calibri" panose="020F0502020204030204" pitchFamily="34" charset="0"/>
              </a:rPr>
              <a:t>oal power plants</a:t>
            </a:r>
            <a:endParaRPr lang="en-GB" sz="2200" b="1">
              <a:solidFill>
                <a:schemeClr val="bg1"/>
              </a:solidFill>
              <a:latin typeface="Calibri" panose="020F0502020204030204" pitchFamily="34" charset="0"/>
              <a:cs typeface="Calibri" panose="020F0502020204030204" pitchFamily="34" charset="0"/>
            </a:endParaRPr>
          </a:p>
        </p:txBody>
      </p:sp>
      <p:sp>
        <p:nvSpPr>
          <p:cNvPr id="5" name="Zaoblený obdélníkový popisek 4"/>
          <p:cNvSpPr/>
          <p:nvPr/>
        </p:nvSpPr>
        <p:spPr>
          <a:xfrm>
            <a:off x="5167300" y="4018589"/>
            <a:ext cx="1551642" cy="850571"/>
          </a:xfrm>
          <a:prstGeom prst="wedgeRoundRectCallout">
            <a:avLst>
              <a:gd name="adj1" fmla="val -24260"/>
              <a:gd name="adj2" fmla="val -115007"/>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ovéPole 31"/>
          <p:cNvSpPr txBox="1"/>
          <p:nvPr/>
        </p:nvSpPr>
        <p:spPr>
          <a:xfrm>
            <a:off x="4984311" y="4027711"/>
            <a:ext cx="1944216" cy="769441"/>
          </a:xfrm>
          <a:prstGeom prst="rect">
            <a:avLst/>
          </a:prstGeom>
          <a:noFill/>
        </p:spPr>
        <p:txBody>
          <a:bodyPr wrap="square" rtlCol="0">
            <a:spAutoFit/>
          </a:bodyPr>
          <a:lstStyle/>
          <a:p>
            <a:pPr algn="ctr"/>
            <a:r>
              <a:rPr lang="cs-CZ" sz="2200" b="1">
                <a:solidFill>
                  <a:schemeClr val="bg1"/>
                </a:solidFill>
                <a:latin typeface="Calibri" panose="020F0502020204030204" pitchFamily="34" charset="0"/>
                <a:cs typeface="Calibri" panose="020F0502020204030204" pitchFamily="34" charset="0"/>
              </a:rPr>
              <a:t>c</a:t>
            </a:r>
            <a:r>
              <a:rPr lang="cs-CZ" sz="2200" b="1" smtClean="0">
                <a:solidFill>
                  <a:schemeClr val="bg1"/>
                </a:solidFill>
                <a:latin typeface="Calibri" panose="020F0502020204030204" pitchFamily="34" charset="0"/>
                <a:cs typeface="Calibri" panose="020F0502020204030204" pitchFamily="34" charset="0"/>
              </a:rPr>
              <a:t>ement production</a:t>
            </a:r>
            <a:endParaRPr lang="en-GB" sz="2200" b="1">
              <a:solidFill>
                <a:schemeClr val="bg1"/>
              </a:solidFill>
              <a:latin typeface="Calibri" panose="020F0502020204030204" pitchFamily="34" charset="0"/>
              <a:cs typeface="Calibri" panose="020F0502020204030204" pitchFamily="34" charset="0"/>
            </a:endParaRPr>
          </a:p>
        </p:txBody>
      </p:sp>
      <p:sp>
        <p:nvSpPr>
          <p:cNvPr id="34" name="Zaoblený obdélníkový popisek 33"/>
          <p:cNvSpPr/>
          <p:nvPr/>
        </p:nvSpPr>
        <p:spPr>
          <a:xfrm>
            <a:off x="3192495" y="3645024"/>
            <a:ext cx="1551642" cy="583785"/>
          </a:xfrm>
          <a:prstGeom prst="wedgeRoundRectCallout">
            <a:avLst>
              <a:gd name="adj1" fmla="val -45502"/>
              <a:gd name="adj2" fmla="val -86256"/>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Zaoblený obdélníkový popisek 35"/>
          <p:cNvSpPr/>
          <p:nvPr/>
        </p:nvSpPr>
        <p:spPr>
          <a:xfrm>
            <a:off x="4187541" y="5465688"/>
            <a:ext cx="1551642" cy="850571"/>
          </a:xfrm>
          <a:prstGeom prst="wedgeRoundRectCallout">
            <a:avLst>
              <a:gd name="adj1" fmla="val 101141"/>
              <a:gd name="adj2" fmla="val -80006"/>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ovéPole 26"/>
          <p:cNvSpPr txBox="1"/>
          <p:nvPr/>
        </p:nvSpPr>
        <p:spPr>
          <a:xfrm>
            <a:off x="3995936" y="5517232"/>
            <a:ext cx="1944216" cy="769441"/>
          </a:xfrm>
          <a:prstGeom prst="rect">
            <a:avLst/>
          </a:prstGeom>
          <a:noFill/>
        </p:spPr>
        <p:txBody>
          <a:bodyPr wrap="square" rtlCol="0">
            <a:spAutoFit/>
          </a:bodyPr>
          <a:lstStyle/>
          <a:p>
            <a:pPr algn="ctr"/>
            <a:r>
              <a:rPr lang="cs-CZ" sz="2200" b="1">
                <a:solidFill>
                  <a:schemeClr val="bg1"/>
                </a:solidFill>
                <a:latin typeface="Calibri" panose="020F0502020204030204" pitchFamily="34" charset="0"/>
                <a:cs typeface="Calibri" panose="020F0502020204030204" pitchFamily="34" charset="0"/>
              </a:rPr>
              <a:t>c</a:t>
            </a:r>
            <a:r>
              <a:rPr lang="cs-CZ" sz="2200" b="1" smtClean="0">
                <a:solidFill>
                  <a:schemeClr val="bg1"/>
                </a:solidFill>
                <a:latin typeface="Calibri" panose="020F0502020204030204" pitchFamily="34" charset="0"/>
                <a:cs typeface="Calibri" panose="020F0502020204030204" pitchFamily="34" charset="0"/>
              </a:rPr>
              <a:t>oal power plants</a:t>
            </a:r>
            <a:endParaRPr lang="en-GB" sz="2200" b="1">
              <a:solidFill>
                <a:schemeClr val="bg1"/>
              </a:solidFill>
              <a:latin typeface="Calibri" panose="020F0502020204030204" pitchFamily="34" charset="0"/>
              <a:cs typeface="Calibri" panose="020F0502020204030204" pitchFamily="34" charset="0"/>
            </a:endParaRPr>
          </a:p>
        </p:txBody>
      </p:sp>
      <p:sp>
        <p:nvSpPr>
          <p:cNvPr id="37" name="TextovéPole 36"/>
          <p:cNvSpPr txBox="1"/>
          <p:nvPr/>
        </p:nvSpPr>
        <p:spPr>
          <a:xfrm>
            <a:off x="3009541" y="3717032"/>
            <a:ext cx="1944216" cy="430887"/>
          </a:xfrm>
          <a:prstGeom prst="rect">
            <a:avLst/>
          </a:prstGeom>
          <a:noFill/>
        </p:spPr>
        <p:txBody>
          <a:bodyPr wrap="square" rtlCol="0">
            <a:spAutoFit/>
          </a:bodyPr>
          <a:lstStyle/>
          <a:p>
            <a:pPr algn="ctr"/>
            <a:r>
              <a:rPr lang="cs-CZ" sz="2200" b="1" smtClean="0">
                <a:solidFill>
                  <a:schemeClr val="bg1"/>
                </a:solidFill>
                <a:latin typeface="Calibri" panose="020F0502020204030204" pitchFamily="34" charset="0"/>
                <a:cs typeface="Calibri" panose="020F0502020204030204" pitchFamily="34" charset="0"/>
              </a:rPr>
              <a:t>metallurgy</a:t>
            </a:r>
            <a:endParaRPr lang="en-GB" sz="2200" b="1">
              <a:solidFill>
                <a:schemeClr val="bg1"/>
              </a:solidFill>
              <a:latin typeface="Calibri" panose="020F0502020204030204" pitchFamily="34" charset="0"/>
              <a:cs typeface="Calibri" panose="020F0502020204030204" pitchFamily="34" charset="0"/>
            </a:endParaRPr>
          </a:p>
        </p:txBody>
      </p:sp>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15" y="4540687"/>
            <a:ext cx="3147759" cy="215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Zaoblený obdélníkový popisek 34"/>
          <p:cNvSpPr/>
          <p:nvPr/>
        </p:nvSpPr>
        <p:spPr>
          <a:xfrm>
            <a:off x="3432669" y="4437112"/>
            <a:ext cx="1551642" cy="850571"/>
          </a:xfrm>
          <a:prstGeom prst="wedgeRoundRectCallout">
            <a:avLst>
              <a:gd name="adj1" fmla="val -81820"/>
              <a:gd name="adj2" fmla="val 44999"/>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ovéPole 37"/>
          <p:cNvSpPr txBox="1"/>
          <p:nvPr/>
        </p:nvSpPr>
        <p:spPr>
          <a:xfrm>
            <a:off x="3203848" y="4459759"/>
            <a:ext cx="1944216" cy="769441"/>
          </a:xfrm>
          <a:prstGeom prst="rect">
            <a:avLst/>
          </a:prstGeom>
          <a:noFill/>
        </p:spPr>
        <p:txBody>
          <a:bodyPr wrap="square" rtlCol="0">
            <a:spAutoFit/>
          </a:bodyPr>
          <a:lstStyle/>
          <a:p>
            <a:pPr algn="ctr"/>
            <a:r>
              <a:rPr lang="cs-CZ" sz="2200" b="1">
                <a:solidFill>
                  <a:schemeClr val="bg1"/>
                </a:solidFill>
                <a:latin typeface="Calibri" panose="020F0502020204030204" pitchFamily="34" charset="0"/>
                <a:cs typeface="Calibri" panose="020F0502020204030204" pitchFamily="34" charset="0"/>
              </a:rPr>
              <a:t>c</a:t>
            </a:r>
            <a:r>
              <a:rPr lang="cs-CZ" sz="2200" b="1" smtClean="0">
                <a:solidFill>
                  <a:schemeClr val="bg1"/>
                </a:solidFill>
                <a:latin typeface="Calibri" panose="020F0502020204030204" pitchFamily="34" charset="0"/>
                <a:cs typeface="Calibri" panose="020F0502020204030204" pitchFamily="34" charset="0"/>
              </a:rPr>
              <a:t>hemical industry</a:t>
            </a:r>
            <a:endParaRPr lang="en-GB" sz="2200" b="1">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4819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sz="quarter" idx="1"/>
          </p:nvPr>
        </p:nvSpPr>
        <p:spPr>
          <a:xfrm>
            <a:off x="612648" y="1957536"/>
            <a:ext cx="8153400" cy="4495800"/>
          </a:xfrm>
        </p:spPr>
        <p:txBody>
          <a:bodyPr>
            <a:noAutofit/>
          </a:bodyPr>
          <a:lstStyle/>
          <a:p>
            <a:pPr>
              <a:buClr>
                <a:srgbClr val="C00000"/>
              </a:buClr>
              <a:buSzPct val="130000"/>
              <a:buFont typeface="Wingdings" panose="05000000000000000000" pitchFamily="2" charset="2"/>
              <a:buChar char="§"/>
            </a:pPr>
            <a:r>
              <a:rPr lang="cs-CZ" sz="2000" b="1" smtClean="0">
                <a:solidFill>
                  <a:srgbClr val="C00000"/>
                </a:solidFill>
                <a:latin typeface="Calibri" panose="020F0502020204030204" pitchFamily="34" charset="0"/>
                <a:cs typeface="Calibri" panose="020F0502020204030204" pitchFamily="34" charset="0"/>
              </a:rPr>
              <a:t>No nationwide </a:t>
            </a:r>
            <a:r>
              <a:rPr lang="cs-CZ" sz="2000" smtClean="0">
                <a:latin typeface="Calibri" panose="020F0502020204030204" pitchFamily="34" charset="0"/>
                <a:cs typeface="Calibri" panose="020F0502020204030204" pitchFamily="34" charset="0"/>
              </a:rPr>
              <a:t>environmental policy exists: Entities have different legislation and regulations</a:t>
            </a:r>
          </a:p>
          <a:p>
            <a:pPr>
              <a:buClr>
                <a:srgbClr val="C00000"/>
              </a:buClr>
              <a:buSzPct val="130000"/>
              <a:buFont typeface="Wingdings" panose="05000000000000000000" pitchFamily="2" charset="2"/>
              <a:buChar char="§"/>
            </a:pPr>
            <a:r>
              <a:rPr lang="en-GB" sz="2000" b="1">
                <a:solidFill>
                  <a:srgbClr val="C00000"/>
                </a:solidFill>
                <a:latin typeface="Calibri" panose="020F0502020204030204" pitchFamily="34" charset="0"/>
                <a:cs typeface="Calibri" panose="020F0502020204030204" pitchFamily="34" charset="0"/>
              </a:rPr>
              <a:t>2008</a:t>
            </a:r>
            <a:r>
              <a:rPr lang="cs-CZ" sz="2000" b="1">
                <a:solidFill>
                  <a:srgbClr val="C00000"/>
                </a:solidFill>
                <a:latin typeface="Calibri" panose="020F0502020204030204" pitchFamily="34" charset="0"/>
                <a:cs typeface="Calibri" panose="020F0502020204030204" pitchFamily="34" charset="0"/>
              </a:rPr>
              <a:t>:</a:t>
            </a:r>
            <a:r>
              <a:rPr lang="cs-CZ" sz="2000">
                <a:latin typeface="Calibri" panose="020F0502020204030204" pitchFamily="34" charset="0"/>
                <a:cs typeface="Calibri" panose="020F0502020204030204" pitchFamily="34" charset="0"/>
              </a:rPr>
              <a:t> </a:t>
            </a:r>
            <a:r>
              <a:rPr lang="en-GB" sz="2000">
                <a:latin typeface="Calibri" panose="020F0502020204030204" pitchFamily="34" charset="0"/>
                <a:cs typeface="Calibri" panose="020F0502020204030204" pitchFamily="34" charset="0"/>
              </a:rPr>
              <a:t>E</a:t>
            </a:r>
            <a:r>
              <a:rPr lang="cs-CZ" sz="2000">
                <a:latin typeface="Calibri" panose="020F0502020204030204" pitchFamily="34" charset="0"/>
                <a:cs typeface="Calibri" panose="020F0502020204030204" pitchFamily="34" charset="0"/>
              </a:rPr>
              <a:t>uropean</a:t>
            </a:r>
            <a:r>
              <a:rPr lang="en-GB" sz="2000">
                <a:latin typeface="Calibri" panose="020F0502020204030204" pitchFamily="34" charset="0"/>
                <a:cs typeface="Calibri" panose="020F0502020204030204" pitchFamily="34" charset="0"/>
              </a:rPr>
              <a:t> Partnership</a:t>
            </a:r>
            <a:r>
              <a:rPr lang="cs-CZ" sz="2000">
                <a:latin typeface="Calibri" panose="020F0502020204030204" pitchFamily="34" charset="0"/>
                <a:cs typeface="Calibri" panose="020F0502020204030204" pitchFamily="34" charset="0"/>
              </a:rPr>
              <a:t> </a:t>
            </a:r>
            <a:r>
              <a:rPr lang="en-GB" sz="2000">
                <a:latin typeface="Calibri" panose="020F0502020204030204" pitchFamily="34" charset="0"/>
                <a:cs typeface="Calibri" panose="020F0502020204030204" pitchFamily="34" charset="0"/>
              </a:rPr>
              <a:t>Agreement called for the adoption</a:t>
            </a:r>
            <a:r>
              <a:rPr lang="cs-CZ" sz="2000">
                <a:latin typeface="Calibri" panose="020F0502020204030204" pitchFamily="34" charset="0"/>
                <a:cs typeface="Calibri" panose="020F0502020204030204" pitchFamily="34" charset="0"/>
              </a:rPr>
              <a:t> </a:t>
            </a:r>
            <a:r>
              <a:rPr lang="en-GB" sz="2000">
                <a:latin typeface="Calibri" panose="020F0502020204030204" pitchFamily="34" charset="0"/>
                <a:cs typeface="Calibri" panose="020F0502020204030204" pitchFamily="34" charset="0"/>
              </a:rPr>
              <a:t>of a State-level Law on Environmental </a:t>
            </a:r>
            <a:r>
              <a:rPr lang="en-GB" sz="2000" smtClean="0">
                <a:latin typeface="Calibri" panose="020F0502020204030204" pitchFamily="34" charset="0"/>
                <a:cs typeface="Calibri" panose="020F0502020204030204" pitchFamily="34" charset="0"/>
              </a:rPr>
              <a:t>Protection</a:t>
            </a:r>
            <a:r>
              <a:rPr lang="cs-CZ" sz="2000" smtClean="0">
                <a:latin typeface="Calibri" panose="020F0502020204030204" pitchFamily="34" charset="0"/>
                <a:cs typeface="Calibri" panose="020F0502020204030204" pitchFamily="34" charset="0"/>
              </a:rPr>
              <a:t> (still pending)</a:t>
            </a:r>
            <a:endParaRPr lang="en-GB" sz="2000">
              <a:latin typeface="Calibri" panose="020F0502020204030204" pitchFamily="34" charset="0"/>
              <a:cs typeface="Calibri" panose="020F0502020204030204" pitchFamily="34" charset="0"/>
            </a:endParaRPr>
          </a:p>
          <a:p>
            <a:pPr>
              <a:buClr>
                <a:srgbClr val="C00000"/>
              </a:buClr>
              <a:buSzPct val="130000"/>
              <a:buFont typeface="Wingdings" panose="05000000000000000000" pitchFamily="2" charset="2"/>
              <a:buChar char="§"/>
            </a:pPr>
            <a:r>
              <a:rPr lang="cs-CZ" sz="2000" b="1" smtClean="0">
                <a:solidFill>
                  <a:srgbClr val="C00000"/>
                </a:solidFill>
                <a:latin typeface="Calibri" panose="020F0502020204030204" pitchFamily="34" charset="0"/>
                <a:cs typeface="Calibri" panose="020F0502020204030204" pitchFamily="34" charset="0"/>
              </a:rPr>
              <a:t>2015:</a:t>
            </a:r>
            <a:r>
              <a:rPr lang="cs-CZ" sz="2000" smtClean="0">
                <a:latin typeface="Calibri" panose="020F0502020204030204" pitchFamily="34" charset="0"/>
                <a:cs typeface="Calibri" panose="020F0502020204030204" pitchFamily="34" charset="0"/>
              </a:rPr>
              <a:t> </a:t>
            </a:r>
            <a:r>
              <a:rPr lang="en-GB" sz="2000" smtClean="0">
                <a:latin typeface="Calibri" panose="020F0502020204030204" pitchFamily="34" charset="0"/>
                <a:cs typeface="Calibri" panose="020F0502020204030204" pitchFamily="34" charset="0"/>
              </a:rPr>
              <a:t>National </a:t>
            </a:r>
            <a:r>
              <a:rPr lang="en-GB" sz="2000">
                <a:latin typeface="Calibri" panose="020F0502020204030204" pitchFamily="34" charset="0"/>
                <a:cs typeface="Calibri" panose="020F0502020204030204" pitchFamily="34" charset="0"/>
              </a:rPr>
              <a:t>Emission Reduction Plan of </a:t>
            </a:r>
            <a:r>
              <a:rPr lang="en-GB" sz="2000" smtClean="0">
                <a:latin typeface="Calibri" panose="020F0502020204030204" pitchFamily="34" charset="0"/>
                <a:cs typeface="Calibri" panose="020F0502020204030204" pitchFamily="34" charset="0"/>
              </a:rPr>
              <a:t>BiH</a:t>
            </a:r>
            <a:r>
              <a:rPr lang="cs-CZ" sz="2000" smtClean="0">
                <a:latin typeface="Calibri" panose="020F0502020204030204" pitchFamily="34" charset="0"/>
                <a:cs typeface="Calibri" panose="020F0502020204030204" pitchFamily="34" charset="0"/>
              </a:rPr>
              <a:t>: </a:t>
            </a:r>
            <a:r>
              <a:rPr lang="en-GB" sz="2000" smtClean="0">
                <a:latin typeface="Calibri" panose="020F0502020204030204" pitchFamily="34" charset="0"/>
                <a:cs typeface="Calibri" panose="020F0502020204030204" pitchFamily="34" charset="0"/>
              </a:rPr>
              <a:t>budget </a:t>
            </a:r>
            <a:r>
              <a:rPr lang="en-GB" sz="2000">
                <a:latin typeface="Calibri" panose="020F0502020204030204" pitchFamily="34" charset="0"/>
                <a:cs typeface="Calibri" panose="020F0502020204030204" pitchFamily="34" charset="0"/>
              </a:rPr>
              <a:t>of BAM 640 million (€320,000,000), calls for the reduction of harmful emissions in large combustion facilities to comport with</a:t>
            </a:r>
            <a:r>
              <a:rPr lang="cs-CZ" sz="2000">
                <a:latin typeface="Calibri" panose="020F0502020204030204" pitchFamily="34" charset="0"/>
                <a:cs typeface="Calibri" panose="020F0502020204030204" pitchFamily="34" charset="0"/>
              </a:rPr>
              <a:t> </a:t>
            </a:r>
            <a:r>
              <a:rPr lang="en-GB" sz="2000">
                <a:latin typeface="Calibri" panose="020F0502020204030204" pitchFamily="34" charset="0"/>
                <a:cs typeface="Calibri" panose="020F0502020204030204" pitchFamily="34" charset="0"/>
              </a:rPr>
              <a:t>the E</a:t>
            </a:r>
            <a:r>
              <a:rPr lang="cs-CZ" sz="2000">
                <a:latin typeface="Calibri" panose="020F0502020204030204" pitchFamily="34" charset="0"/>
                <a:cs typeface="Calibri" panose="020F0502020204030204" pitchFamily="34" charset="0"/>
              </a:rPr>
              <a:t>U</a:t>
            </a:r>
            <a:r>
              <a:rPr lang="en-GB" sz="2000">
                <a:latin typeface="Calibri" panose="020F0502020204030204" pitchFamily="34" charset="0"/>
                <a:cs typeface="Calibri" panose="020F0502020204030204" pitchFamily="34" charset="0"/>
              </a:rPr>
              <a:t> by 2027</a:t>
            </a:r>
            <a:endParaRPr lang="cs-CZ" sz="2000">
              <a:latin typeface="Calibri" panose="020F0502020204030204" pitchFamily="34" charset="0"/>
              <a:cs typeface="Calibri" panose="020F0502020204030204" pitchFamily="34" charset="0"/>
            </a:endParaRPr>
          </a:p>
          <a:p>
            <a:endParaRPr lang="cs-CZ" sz="2000" smtClean="0">
              <a:latin typeface="Calibri" panose="020F0502020204030204" pitchFamily="34" charset="0"/>
              <a:cs typeface="Calibri" panose="020F0502020204030204" pitchFamily="34" charset="0"/>
            </a:endParaRPr>
          </a:p>
          <a:p>
            <a:pPr>
              <a:buClr>
                <a:srgbClr val="C00000"/>
              </a:buClr>
              <a:buSzPct val="130000"/>
              <a:buFont typeface="Wingdings" panose="05000000000000000000" pitchFamily="2" charset="2"/>
              <a:buChar char="Ø"/>
            </a:pPr>
            <a:r>
              <a:rPr lang="cs-CZ" sz="2000" b="1">
                <a:solidFill>
                  <a:srgbClr val="C00000"/>
                </a:solidFill>
                <a:latin typeface="Calibri" panose="020F0502020204030204" pitchFamily="34" charset="0"/>
                <a:cs typeface="Calibri" panose="020F0502020204030204" pitchFamily="34" charset="0"/>
              </a:rPr>
              <a:t>Permitting system of industrial facilities is fragmented and complex.</a:t>
            </a:r>
            <a:endParaRPr lang="en-GB" sz="2000" b="1">
              <a:solidFill>
                <a:srgbClr val="C00000"/>
              </a:solidFill>
              <a:latin typeface="Calibri" panose="020F0502020204030204" pitchFamily="34" charset="0"/>
              <a:cs typeface="Calibri" panose="020F0502020204030204" pitchFamily="34" charset="0"/>
            </a:endParaRPr>
          </a:p>
          <a:p>
            <a:pPr>
              <a:buClr>
                <a:srgbClr val="C00000"/>
              </a:buClr>
              <a:buSzPct val="130000"/>
              <a:buFont typeface="Wingdings" panose="05000000000000000000" pitchFamily="2" charset="2"/>
              <a:buChar char="Ø"/>
            </a:pPr>
            <a:r>
              <a:rPr lang="cs-CZ" sz="2000" b="1" smtClean="0">
                <a:solidFill>
                  <a:srgbClr val="C00000"/>
                </a:solidFill>
                <a:latin typeface="Calibri" panose="020F0502020204030204" pitchFamily="34" charset="0"/>
                <a:cs typeface="Calibri" panose="020F0502020204030204" pitchFamily="34" charset="0"/>
              </a:rPr>
              <a:t>Because </a:t>
            </a:r>
            <a:r>
              <a:rPr lang="cs-CZ" sz="2000" b="1">
                <a:solidFill>
                  <a:srgbClr val="C00000"/>
                </a:solidFill>
                <a:latin typeface="Calibri" panose="020F0502020204030204" pitchFamily="34" charset="0"/>
                <a:cs typeface="Calibri" panose="020F0502020204030204" pitchFamily="34" charset="0"/>
              </a:rPr>
              <a:t>of fragmented </a:t>
            </a:r>
            <a:r>
              <a:rPr lang="cs-CZ" sz="2000" b="1" smtClean="0">
                <a:solidFill>
                  <a:srgbClr val="C00000"/>
                </a:solidFill>
                <a:latin typeface="Calibri" panose="020F0502020204030204" pitchFamily="34" charset="0"/>
                <a:cs typeface="Calibri" panose="020F0502020204030204" pitchFamily="34" charset="0"/>
              </a:rPr>
              <a:t>policy, the EU is not releasing </a:t>
            </a:r>
            <a:r>
              <a:rPr lang="en-GB" sz="2000" b="1" smtClean="0">
                <a:solidFill>
                  <a:srgbClr val="C00000"/>
                </a:solidFill>
                <a:latin typeface="Calibri" panose="020F0502020204030204" pitchFamily="34" charset="0"/>
                <a:cs typeface="Calibri" panose="020F0502020204030204" pitchFamily="34" charset="0"/>
              </a:rPr>
              <a:t>further </a:t>
            </a:r>
            <a:r>
              <a:rPr lang="en-GB" sz="2000" b="1">
                <a:solidFill>
                  <a:srgbClr val="C00000"/>
                </a:solidFill>
                <a:latin typeface="Calibri" panose="020F0502020204030204" pitchFamily="34" charset="0"/>
                <a:cs typeface="Calibri" panose="020F0502020204030204" pitchFamily="34" charset="0"/>
              </a:rPr>
              <a:t>funds from the Community Assistance, Development </a:t>
            </a:r>
            <a:r>
              <a:rPr lang="en-GB" sz="2000" b="1" smtClean="0">
                <a:solidFill>
                  <a:srgbClr val="C00000"/>
                </a:solidFill>
                <a:latin typeface="Calibri" panose="020F0502020204030204" pitchFamily="34" charset="0"/>
                <a:cs typeface="Calibri" panose="020F0502020204030204" pitchFamily="34" charset="0"/>
              </a:rPr>
              <a:t>and</a:t>
            </a:r>
            <a:r>
              <a:rPr lang="cs-CZ" sz="2000" b="1" smtClean="0">
                <a:solidFill>
                  <a:srgbClr val="C00000"/>
                </a:solidFill>
                <a:latin typeface="Calibri" panose="020F0502020204030204" pitchFamily="34" charset="0"/>
                <a:cs typeface="Calibri" panose="020F0502020204030204" pitchFamily="34" charset="0"/>
              </a:rPr>
              <a:t> </a:t>
            </a:r>
            <a:r>
              <a:rPr lang="en-GB" sz="2000" b="1" smtClean="0">
                <a:solidFill>
                  <a:srgbClr val="C00000"/>
                </a:solidFill>
                <a:latin typeface="Calibri" panose="020F0502020204030204" pitchFamily="34" charset="0"/>
                <a:cs typeface="Calibri" panose="020F0502020204030204" pitchFamily="34" charset="0"/>
              </a:rPr>
              <a:t>Stabilization </a:t>
            </a:r>
            <a:r>
              <a:rPr lang="en-GB" sz="2000" b="1">
                <a:solidFill>
                  <a:srgbClr val="C00000"/>
                </a:solidFill>
                <a:latin typeface="Calibri" panose="020F0502020204030204" pitchFamily="34" charset="0"/>
                <a:cs typeface="Calibri" panose="020F0502020204030204" pitchFamily="34" charset="0"/>
              </a:rPr>
              <a:t>(CARDS) programme and the Instrument for </a:t>
            </a:r>
            <a:r>
              <a:rPr lang="en-GB" sz="2000" b="1" smtClean="0">
                <a:solidFill>
                  <a:srgbClr val="C00000"/>
                </a:solidFill>
                <a:latin typeface="Calibri" panose="020F0502020204030204" pitchFamily="34" charset="0"/>
                <a:cs typeface="Calibri" panose="020F0502020204030204" pitchFamily="34" charset="0"/>
              </a:rPr>
              <a:t>Pre-Accession</a:t>
            </a:r>
            <a:r>
              <a:rPr lang="cs-CZ" sz="2000" b="1" smtClean="0">
                <a:solidFill>
                  <a:srgbClr val="C00000"/>
                </a:solidFill>
                <a:latin typeface="Calibri" panose="020F0502020204030204" pitchFamily="34" charset="0"/>
                <a:cs typeface="Calibri" panose="020F0502020204030204" pitchFamily="34" charset="0"/>
              </a:rPr>
              <a:t> </a:t>
            </a:r>
            <a:r>
              <a:rPr lang="en-GB" sz="2000" b="1" smtClean="0">
                <a:solidFill>
                  <a:srgbClr val="C00000"/>
                </a:solidFill>
                <a:latin typeface="Calibri" panose="020F0502020204030204" pitchFamily="34" charset="0"/>
                <a:cs typeface="Calibri" panose="020F0502020204030204" pitchFamily="34" charset="0"/>
              </a:rPr>
              <a:t>Assistance </a:t>
            </a:r>
            <a:r>
              <a:rPr lang="en-GB" sz="2000" b="1">
                <a:solidFill>
                  <a:srgbClr val="C00000"/>
                </a:solidFill>
                <a:latin typeface="Calibri" panose="020F0502020204030204" pitchFamily="34" charset="0"/>
                <a:cs typeface="Calibri" panose="020F0502020204030204" pitchFamily="34" charset="0"/>
              </a:rPr>
              <a:t>(IPA</a:t>
            </a:r>
            <a:r>
              <a:rPr lang="en-GB" sz="2000" b="1" smtClean="0">
                <a:solidFill>
                  <a:srgbClr val="C00000"/>
                </a:solidFill>
                <a:latin typeface="Calibri" panose="020F0502020204030204" pitchFamily="34" charset="0"/>
                <a:cs typeface="Calibri" panose="020F0502020204030204" pitchFamily="34" charset="0"/>
              </a:rPr>
              <a:t>)</a:t>
            </a:r>
            <a:r>
              <a:rPr lang="cs-CZ" sz="2000" b="1" smtClean="0">
                <a:solidFill>
                  <a:srgbClr val="C00000"/>
                </a:solidFill>
                <a:latin typeface="Calibri" panose="020F0502020204030204" pitchFamily="34" charset="0"/>
                <a:cs typeface="Calibri" panose="020F0502020204030204" pitchFamily="34" charset="0"/>
              </a:rPr>
              <a:t>.</a:t>
            </a:r>
          </a:p>
        </p:txBody>
      </p:sp>
      <p:sp>
        <p:nvSpPr>
          <p:cNvPr id="8" name="Nadpis 1"/>
          <p:cNvSpPr>
            <a:spLocks noGrp="1"/>
          </p:cNvSpPr>
          <p:nvPr>
            <p:ph type="title"/>
          </p:nvPr>
        </p:nvSpPr>
        <p:spPr>
          <a:xfrm>
            <a:off x="612648" y="228600"/>
            <a:ext cx="8153400" cy="990600"/>
          </a:xfrm>
          <a:solidFill>
            <a:srgbClr val="FA6F1A"/>
          </a:solidFill>
        </p:spPr>
        <p:txBody>
          <a:bodyPr>
            <a:normAutofit/>
          </a:bodyPr>
          <a:lstStyle/>
          <a:p>
            <a:r>
              <a:rPr lang="cs-CZ" sz="3600" b="1" smtClean="0">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rPr>
              <a:t> BiH: environmental policy</a:t>
            </a:r>
            <a:endParaRPr lang="en-GB" sz="3600" b="1">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endParaRPr>
          </a:p>
        </p:txBody>
      </p:sp>
    </p:spTree>
    <p:extLst>
      <p:ext uri="{BB962C8B-B14F-4D97-AF65-F5344CB8AC3E}">
        <p14:creationId xmlns:p14="http://schemas.microsoft.com/office/powerpoint/2010/main" val="2763994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a:spLocks noGrp="1"/>
          </p:cNvSpPr>
          <p:nvPr>
            <p:ph type="title"/>
          </p:nvPr>
        </p:nvSpPr>
        <p:spPr>
          <a:xfrm>
            <a:off x="612648" y="228600"/>
            <a:ext cx="8153400" cy="990600"/>
          </a:xfrm>
          <a:solidFill>
            <a:srgbClr val="FA6F1A"/>
          </a:solidFill>
        </p:spPr>
        <p:txBody>
          <a:bodyPr>
            <a:normAutofit/>
          </a:bodyPr>
          <a:lstStyle/>
          <a:p>
            <a:r>
              <a:rPr lang="cs-CZ" sz="3600" b="1" smtClean="0">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rPr>
              <a:t> From fragmented to integrated ap</a:t>
            </a:r>
            <a:endParaRPr lang="en-GB" sz="3600" b="1">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3353949255"/>
              </p:ext>
            </p:extLst>
          </p:nvPr>
        </p:nvGraphicFramePr>
        <p:xfrm>
          <a:off x="2915816" y="1916832"/>
          <a:ext cx="576064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275" y="1556792"/>
            <a:ext cx="2083517" cy="5301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679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sz="quarter" idx="1"/>
          </p:nvPr>
        </p:nvSpPr>
        <p:spPr>
          <a:xfrm>
            <a:off x="612648" y="1885528"/>
            <a:ext cx="8153400" cy="4495800"/>
          </a:xfrm>
        </p:spPr>
        <p:txBody>
          <a:bodyPr>
            <a:noAutofit/>
          </a:bodyPr>
          <a:lstStyle/>
          <a:p>
            <a:pPr>
              <a:buClr>
                <a:srgbClr val="C00000"/>
              </a:buClr>
              <a:buSzPct val="130000"/>
              <a:buFont typeface="Wingdings" panose="05000000000000000000" pitchFamily="2" charset="2"/>
              <a:buChar char="§"/>
              <a:tabLst>
                <a:tab pos="982663" algn="l"/>
              </a:tabLst>
            </a:pPr>
            <a:r>
              <a:rPr lang="cs-CZ" sz="2000" b="1" smtClean="0">
                <a:solidFill>
                  <a:srgbClr val="C00000"/>
                </a:solidFill>
                <a:latin typeface="Calibri" panose="020F0502020204030204" pitchFamily="34" charset="0"/>
                <a:cs typeface="Calibri" panose="020F0502020204030204" pitchFamily="34" charset="0"/>
              </a:rPr>
              <a:t>1982 – 2010:</a:t>
            </a:r>
            <a:r>
              <a:rPr lang="cs-CZ" sz="2000" smtClean="0">
                <a:solidFill>
                  <a:srgbClr val="C00000"/>
                </a:solidFill>
                <a:latin typeface="Calibri" panose="020F0502020204030204" pitchFamily="34" charset="0"/>
                <a:cs typeface="Calibri" panose="020F0502020204030204" pitchFamily="34" charset="0"/>
              </a:rPr>
              <a:t> </a:t>
            </a:r>
            <a:r>
              <a:rPr lang="cs-CZ" sz="2000" smtClean="0">
                <a:latin typeface="Calibri" panose="020F0502020204030204" pitchFamily="34" charset="0"/>
                <a:cs typeface="Calibri" panose="020F0502020204030204" pitchFamily="34" charset="0"/>
              </a:rPr>
              <a:t>four environmental action programmes identified the need 	to shif from fragmented to integrated system</a:t>
            </a:r>
          </a:p>
          <a:p>
            <a:pPr>
              <a:buClr>
                <a:srgbClr val="C00000"/>
              </a:buClr>
              <a:buSzPct val="130000"/>
              <a:buFont typeface="Wingdings" panose="05000000000000000000" pitchFamily="2" charset="2"/>
              <a:buChar char="§"/>
              <a:tabLst>
                <a:tab pos="982663" algn="l"/>
              </a:tabLst>
            </a:pPr>
            <a:r>
              <a:rPr lang="cs-CZ" sz="2000" b="1" smtClean="0">
                <a:solidFill>
                  <a:srgbClr val="C00000"/>
                </a:solidFill>
                <a:latin typeface="Calibri" panose="020F0502020204030204" pitchFamily="34" charset="0"/>
                <a:cs typeface="Calibri" panose="020F0502020204030204" pitchFamily="34" charset="0"/>
              </a:rPr>
              <a:t>1985: </a:t>
            </a:r>
            <a:r>
              <a:rPr lang="cs-CZ" sz="2000" smtClean="0">
                <a:latin typeface="Calibri" panose="020F0502020204030204" pitchFamily="34" charset="0"/>
                <a:cs typeface="Calibri" panose="020F0502020204030204" pitchFamily="34" charset="0"/>
              </a:rPr>
              <a:t>Environmental Impact Asssesment (EIA) Directive introduced 	holistic approach</a:t>
            </a:r>
          </a:p>
          <a:p>
            <a:pPr>
              <a:buClr>
                <a:srgbClr val="C00000"/>
              </a:buClr>
              <a:buSzPct val="130000"/>
              <a:buFont typeface="Wingdings" panose="05000000000000000000" pitchFamily="2" charset="2"/>
              <a:buChar char="§"/>
            </a:pPr>
            <a:r>
              <a:rPr lang="cs-CZ" sz="2000" b="1" smtClean="0">
                <a:solidFill>
                  <a:srgbClr val="C00000"/>
                </a:solidFill>
                <a:latin typeface="Calibri" panose="020F0502020204030204" pitchFamily="34" charset="0"/>
                <a:cs typeface="Calibri" panose="020F0502020204030204" pitchFamily="34" charset="0"/>
              </a:rPr>
              <a:t>1996:</a:t>
            </a:r>
            <a:r>
              <a:rPr lang="cs-CZ" sz="2000" smtClean="0">
                <a:solidFill>
                  <a:srgbClr val="C00000"/>
                </a:solidFill>
                <a:latin typeface="Calibri" panose="020F0502020204030204" pitchFamily="34" charset="0"/>
                <a:cs typeface="Calibri" panose="020F0502020204030204" pitchFamily="34" charset="0"/>
              </a:rPr>
              <a:t> </a:t>
            </a:r>
            <a:r>
              <a:rPr lang="cs-CZ" sz="2000" smtClean="0">
                <a:latin typeface="Calibri" panose="020F0502020204030204" pitchFamily="34" charset="0"/>
                <a:cs typeface="Calibri" panose="020F0502020204030204" pitchFamily="34" charset="0"/>
              </a:rPr>
              <a:t>Integrated Pollution Prevention and Control (IPPC) Directive</a:t>
            </a:r>
          </a:p>
          <a:p>
            <a:pPr>
              <a:buClr>
                <a:srgbClr val="C00000"/>
              </a:buClr>
              <a:buSzPct val="130000"/>
              <a:buFont typeface="Wingdings" panose="05000000000000000000" pitchFamily="2" charset="2"/>
              <a:buChar char="§"/>
            </a:pPr>
            <a:r>
              <a:rPr lang="cs-CZ" sz="2000" b="1" smtClean="0">
                <a:solidFill>
                  <a:srgbClr val="C00000"/>
                </a:solidFill>
                <a:latin typeface="Calibri" panose="020F0502020204030204" pitchFamily="34" charset="0"/>
                <a:cs typeface="Calibri" panose="020F0502020204030204" pitchFamily="34" charset="0"/>
              </a:rPr>
              <a:t>2010:</a:t>
            </a:r>
            <a:r>
              <a:rPr lang="cs-CZ" sz="2000" smtClean="0">
                <a:latin typeface="Calibri" panose="020F0502020204030204" pitchFamily="34" charset="0"/>
                <a:cs typeface="Calibri" panose="020F0502020204030204" pitchFamily="34" charset="0"/>
              </a:rPr>
              <a:t> Industrial Emissions Directive</a:t>
            </a:r>
            <a:endParaRPr lang="cs-CZ" sz="2000">
              <a:latin typeface="Calibri" panose="020F0502020204030204" pitchFamily="34" charset="0"/>
              <a:cs typeface="Calibri" panose="020F0502020204030204" pitchFamily="34" charset="0"/>
            </a:endParaRPr>
          </a:p>
          <a:p>
            <a:endParaRPr lang="cs-CZ" sz="2000" smtClean="0">
              <a:latin typeface="Calibri" panose="020F0502020204030204" pitchFamily="34" charset="0"/>
              <a:cs typeface="Calibri" panose="020F0502020204030204" pitchFamily="34" charset="0"/>
            </a:endParaRPr>
          </a:p>
          <a:p>
            <a:pPr>
              <a:buClr>
                <a:srgbClr val="C00000"/>
              </a:buClr>
              <a:buSzPct val="130000"/>
              <a:buFont typeface="Wingdings" panose="05000000000000000000" pitchFamily="2" charset="2"/>
              <a:buChar char="Ø"/>
            </a:pPr>
            <a:r>
              <a:rPr lang="cs-CZ" sz="2000" b="1" smtClean="0">
                <a:solidFill>
                  <a:srgbClr val="C00000"/>
                </a:solidFill>
                <a:latin typeface="Calibri" panose="020F0502020204030204" pitchFamily="34" charset="0"/>
                <a:cs typeface="Calibri" panose="020F0502020204030204" pitchFamily="34" charset="0"/>
              </a:rPr>
              <a:t>I</a:t>
            </a:r>
            <a:r>
              <a:rPr lang="en-GB" sz="2000" b="1" smtClean="0">
                <a:solidFill>
                  <a:srgbClr val="C00000"/>
                </a:solidFill>
                <a:latin typeface="Calibri" panose="020F0502020204030204" pitchFamily="34" charset="0"/>
                <a:cs typeface="Calibri" panose="020F0502020204030204" pitchFamily="34" charset="0"/>
              </a:rPr>
              <a:t>ntegrated permitting </a:t>
            </a:r>
            <a:r>
              <a:rPr lang="en-GB" sz="2000" b="1">
                <a:solidFill>
                  <a:srgbClr val="C00000"/>
                </a:solidFill>
                <a:latin typeface="Calibri" panose="020F0502020204030204" pitchFamily="34" charset="0"/>
                <a:cs typeface="Calibri" panose="020F0502020204030204" pitchFamily="34" charset="0"/>
              </a:rPr>
              <a:t>is more than</a:t>
            </a:r>
            <a:r>
              <a:rPr lang="cs-CZ" sz="2000" b="1">
                <a:solidFill>
                  <a:srgbClr val="C00000"/>
                </a:solidFill>
                <a:latin typeface="Calibri" panose="020F0502020204030204" pitchFamily="34" charset="0"/>
                <a:cs typeface="Calibri" panose="020F0502020204030204" pitchFamily="34" charset="0"/>
              </a:rPr>
              <a:t> </a:t>
            </a:r>
            <a:r>
              <a:rPr lang="en-GB" sz="2000" b="1">
                <a:solidFill>
                  <a:srgbClr val="C00000"/>
                </a:solidFill>
                <a:latin typeface="Calibri" panose="020F0502020204030204" pitchFamily="34" charset="0"/>
                <a:cs typeface="Calibri" panose="020F0502020204030204" pitchFamily="34" charset="0"/>
              </a:rPr>
              <a:t>just a </a:t>
            </a:r>
            <a:r>
              <a:rPr lang="en-GB" sz="2000" b="1" smtClean="0">
                <a:solidFill>
                  <a:srgbClr val="C00000"/>
                </a:solidFill>
                <a:latin typeface="Calibri" panose="020F0502020204030204" pitchFamily="34" charset="0"/>
                <a:cs typeface="Calibri" panose="020F0502020204030204" pitchFamily="34" charset="0"/>
              </a:rPr>
              <a:t>“</a:t>
            </a:r>
            <a:r>
              <a:rPr lang="en-GB" sz="2000" b="1">
                <a:solidFill>
                  <a:srgbClr val="C00000"/>
                </a:solidFill>
                <a:latin typeface="Calibri" panose="020F0502020204030204" pitchFamily="34" charset="0"/>
                <a:cs typeface="Calibri" panose="020F0502020204030204" pitchFamily="34" charset="0"/>
              </a:rPr>
              <a:t>stapling together” of single-media permits. It</a:t>
            </a:r>
            <a:r>
              <a:rPr lang="cs-CZ" sz="2000" b="1">
                <a:solidFill>
                  <a:srgbClr val="C00000"/>
                </a:solidFill>
                <a:latin typeface="Calibri" panose="020F0502020204030204" pitchFamily="34" charset="0"/>
                <a:cs typeface="Calibri" panose="020F0502020204030204" pitchFamily="34" charset="0"/>
              </a:rPr>
              <a:t> </a:t>
            </a:r>
            <a:r>
              <a:rPr lang="en-GB" sz="2000" b="1">
                <a:solidFill>
                  <a:srgbClr val="C00000"/>
                </a:solidFill>
                <a:latin typeface="Calibri" panose="020F0502020204030204" pitchFamily="34" charset="0"/>
                <a:cs typeface="Calibri" panose="020F0502020204030204" pitchFamily="34" charset="0"/>
              </a:rPr>
              <a:t>addresses each aspect of a facility’s operation that has environmental</a:t>
            </a:r>
            <a:r>
              <a:rPr lang="cs-CZ" sz="2000" b="1">
                <a:solidFill>
                  <a:srgbClr val="C00000"/>
                </a:solidFill>
                <a:latin typeface="Calibri" panose="020F0502020204030204" pitchFamily="34" charset="0"/>
                <a:cs typeface="Calibri" panose="020F0502020204030204" pitchFamily="34" charset="0"/>
              </a:rPr>
              <a:t> </a:t>
            </a:r>
            <a:r>
              <a:rPr lang="en-GB" sz="2000" b="1">
                <a:solidFill>
                  <a:srgbClr val="C00000"/>
                </a:solidFill>
                <a:latin typeface="Calibri" panose="020F0502020204030204" pitchFamily="34" charset="0"/>
                <a:cs typeface="Calibri" panose="020F0502020204030204" pitchFamily="34" charset="0"/>
              </a:rPr>
              <a:t>impact and comprises pollution prevention, effects, and interactions</a:t>
            </a:r>
            <a:r>
              <a:rPr lang="cs-CZ" sz="2000" b="1">
                <a:solidFill>
                  <a:srgbClr val="C00000"/>
                </a:solidFill>
                <a:latin typeface="Calibri" panose="020F0502020204030204" pitchFamily="34" charset="0"/>
                <a:cs typeface="Calibri" panose="020F0502020204030204" pitchFamily="34" charset="0"/>
              </a:rPr>
              <a:t> </a:t>
            </a:r>
            <a:r>
              <a:rPr lang="en-GB" sz="2000" b="1">
                <a:solidFill>
                  <a:srgbClr val="C00000"/>
                </a:solidFill>
                <a:latin typeface="Calibri" panose="020F0502020204030204" pitchFamily="34" charset="0"/>
                <a:cs typeface="Calibri" panose="020F0502020204030204" pitchFamily="34" charset="0"/>
              </a:rPr>
              <a:t>of various environmental media, facility management systems, and</a:t>
            </a:r>
            <a:r>
              <a:rPr lang="cs-CZ" sz="2000" b="1">
                <a:solidFill>
                  <a:srgbClr val="C00000"/>
                </a:solidFill>
                <a:latin typeface="Calibri" panose="020F0502020204030204" pitchFamily="34" charset="0"/>
                <a:cs typeface="Calibri" panose="020F0502020204030204" pitchFamily="34" charset="0"/>
              </a:rPr>
              <a:t> </a:t>
            </a:r>
            <a:r>
              <a:rPr lang="en-GB" sz="2000" b="1">
                <a:solidFill>
                  <a:srgbClr val="C00000"/>
                </a:solidFill>
                <a:latin typeface="Calibri" panose="020F0502020204030204" pitchFamily="34" charset="0"/>
                <a:cs typeface="Calibri" panose="020F0502020204030204" pitchFamily="34" charset="0"/>
              </a:rPr>
              <a:t>long-term sustainability.</a:t>
            </a:r>
            <a:endParaRPr lang="cs-CZ" sz="2000" b="1">
              <a:solidFill>
                <a:srgbClr val="C00000"/>
              </a:solidFill>
              <a:latin typeface="Calibri" panose="020F0502020204030204" pitchFamily="34" charset="0"/>
              <a:cs typeface="Calibri" panose="020F0502020204030204" pitchFamily="34" charset="0"/>
            </a:endParaRPr>
          </a:p>
          <a:p>
            <a:pPr>
              <a:buClr>
                <a:srgbClr val="C00000"/>
              </a:buClr>
              <a:buSzPct val="130000"/>
              <a:buFont typeface="Wingdings" panose="05000000000000000000" pitchFamily="2" charset="2"/>
              <a:buChar char="Ø"/>
            </a:pPr>
            <a:endParaRPr lang="en-GB" sz="2000" b="1">
              <a:solidFill>
                <a:srgbClr val="C00000"/>
              </a:solidFill>
              <a:latin typeface="Calibri" panose="020F0502020204030204" pitchFamily="34" charset="0"/>
              <a:cs typeface="Calibri" panose="020F0502020204030204" pitchFamily="34" charset="0"/>
            </a:endParaRPr>
          </a:p>
        </p:txBody>
      </p:sp>
      <p:sp>
        <p:nvSpPr>
          <p:cNvPr id="8" name="Nadpis 1"/>
          <p:cNvSpPr>
            <a:spLocks noGrp="1"/>
          </p:cNvSpPr>
          <p:nvPr>
            <p:ph type="title"/>
          </p:nvPr>
        </p:nvSpPr>
        <p:spPr>
          <a:xfrm>
            <a:off x="612648" y="228600"/>
            <a:ext cx="8153400" cy="990600"/>
          </a:xfrm>
          <a:solidFill>
            <a:srgbClr val="FA6F1A"/>
          </a:solidFill>
        </p:spPr>
        <p:txBody>
          <a:bodyPr>
            <a:normAutofit/>
          </a:bodyPr>
          <a:lstStyle/>
          <a:p>
            <a:r>
              <a:rPr lang="cs-CZ" sz="3600" b="1" smtClean="0">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rPr>
              <a:t> EU: integrated permitting</a:t>
            </a:r>
            <a:endParaRPr lang="en-GB" sz="3600" b="1">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endParaRPr>
          </a:p>
        </p:txBody>
      </p:sp>
    </p:spTree>
    <p:extLst>
      <p:ext uri="{BB962C8B-B14F-4D97-AF65-F5344CB8AC3E}">
        <p14:creationId xmlns:p14="http://schemas.microsoft.com/office/powerpoint/2010/main" val="4211056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sz="quarter" idx="1"/>
          </p:nvPr>
        </p:nvSpPr>
        <p:spPr>
          <a:xfrm>
            <a:off x="612648" y="1600200"/>
            <a:ext cx="8153400" cy="5069160"/>
          </a:xfrm>
        </p:spPr>
        <p:txBody>
          <a:bodyPr>
            <a:noAutofit/>
          </a:bodyPr>
          <a:lstStyle/>
          <a:p>
            <a:pPr marL="0" indent="0">
              <a:buNone/>
            </a:pPr>
            <a:r>
              <a:rPr lang="en-GB" sz="2000" b="1" smtClean="0">
                <a:solidFill>
                  <a:srgbClr val="C00000"/>
                </a:solidFill>
                <a:latin typeface="Calibri" panose="020F0502020204030204" pitchFamily="34" charset="0"/>
                <a:cs typeface="Calibri" panose="020F0502020204030204" pitchFamily="34" charset="0"/>
              </a:rPr>
              <a:t>❶</a:t>
            </a:r>
            <a:r>
              <a:rPr lang="cs-CZ" sz="2000" b="1" smtClean="0">
                <a:solidFill>
                  <a:srgbClr val="C00000"/>
                </a:solidFill>
                <a:latin typeface="Calibri" panose="020F0502020204030204" pitchFamily="34" charset="0"/>
                <a:cs typeface="Calibri" panose="020F0502020204030204" pitchFamily="34" charset="0"/>
              </a:rPr>
              <a:t> </a:t>
            </a:r>
            <a:r>
              <a:rPr lang="en-GB" sz="2000" b="1" smtClean="0">
                <a:solidFill>
                  <a:srgbClr val="C00000"/>
                </a:solidFill>
                <a:latin typeface="Calibri" panose="020F0502020204030204" pitchFamily="34" charset="0"/>
                <a:cs typeface="Calibri" panose="020F0502020204030204" pitchFamily="34" charset="0"/>
              </a:rPr>
              <a:t>Better </a:t>
            </a:r>
            <a:r>
              <a:rPr lang="en-GB" sz="2000" b="1">
                <a:solidFill>
                  <a:srgbClr val="C00000"/>
                </a:solidFill>
                <a:latin typeface="Calibri" panose="020F0502020204030204" pitchFamily="34" charset="0"/>
                <a:cs typeface="Calibri" panose="020F0502020204030204" pitchFamily="34" charset="0"/>
              </a:rPr>
              <a:t>overall </a:t>
            </a:r>
            <a:r>
              <a:rPr lang="en-GB" sz="2000" b="1" smtClean="0">
                <a:solidFill>
                  <a:srgbClr val="C00000"/>
                </a:solidFill>
                <a:latin typeface="Calibri" panose="020F0502020204030204" pitchFamily="34" charset="0"/>
                <a:cs typeface="Calibri" panose="020F0502020204030204" pitchFamily="34" charset="0"/>
              </a:rPr>
              <a:t>solutio</a:t>
            </a:r>
            <a:r>
              <a:rPr lang="cs-CZ" sz="2000" b="1" smtClean="0">
                <a:solidFill>
                  <a:srgbClr val="C00000"/>
                </a:solidFill>
                <a:latin typeface="Calibri" panose="020F0502020204030204" pitchFamily="34" charset="0"/>
                <a:cs typeface="Calibri" panose="020F0502020204030204" pitchFamily="34" charset="0"/>
              </a:rPr>
              <a:t>n</a:t>
            </a:r>
          </a:p>
          <a:p>
            <a:pPr marL="449263" indent="0">
              <a:buNone/>
            </a:pPr>
            <a:r>
              <a:rPr lang="cs-CZ" sz="1700" smtClean="0">
                <a:latin typeface="Calibri" panose="020F0502020204030204" pitchFamily="34" charset="0"/>
                <a:cs typeface="Calibri" panose="020F0502020204030204" pitchFamily="34" charset="0"/>
              </a:rPr>
              <a:t>Fragmented approach </a:t>
            </a:r>
            <a:r>
              <a:rPr lang="en-GB" sz="1700" smtClean="0">
                <a:latin typeface="Calibri" panose="020F0502020204030204" pitchFamily="34" charset="0"/>
                <a:cs typeface="Calibri" panose="020F0502020204030204" pitchFamily="34" charset="0"/>
              </a:rPr>
              <a:t>may </a:t>
            </a:r>
            <a:r>
              <a:rPr lang="en-GB" sz="1700">
                <a:latin typeface="Calibri" panose="020F0502020204030204" pitchFamily="34" charset="0"/>
                <a:cs typeface="Calibri" panose="020F0502020204030204" pitchFamily="34" charset="0"/>
              </a:rPr>
              <a:t>have a spillover </a:t>
            </a:r>
            <a:r>
              <a:rPr lang="en-GB" sz="1700" smtClean="0">
                <a:latin typeface="Calibri" panose="020F0502020204030204" pitchFamily="34" charset="0"/>
                <a:cs typeface="Calibri" panose="020F0502020204030204" pitchFamily="34" charset="0"/>
              </a:rPr>
              <a:t>effect. </a:t>
            </a:r>
            <a:r>
              <a:rPr lang="cs-CZ" sz="1700" smtClean="0">
                <a:latin typeface="Calibri" panose="020F0502020204030204" pitchFamily="34" charset="0"/>
                <a:cs typeface="Calibri" panose="020F0502020204030204" pitchFamily="34" charset="0"/>
              </a:rPr>
              <a:t>Comprehesive review </a:t>
            </a:r>
            <a:r>
              <a:rPr lang="en-GB" sz="1700" smtClean="0">
                <a:latin typeface="Calibri" panose="020F0502020204030204" pitchFamily="34" charset="0"/>
                <a:cs typeface="Calibri" panose="020F0502020204030204" pitchFamily="34" charset="0"/>
              </a:rPr>
              <a:t>help</a:t>
            </a:r>
            <a:r>
              <a:rPr lang="cs-CZ" sz="1700" smtClean="0">
                <a:latin typeface="Calibri" panose="020F0502020204030204" pitchFamily="34" charset="0"/>
                <a:cs typeface="Calibri" panose="020F0502020204030204" pitchFamily="34" charset="0"/>
              </a:rPr>
              <a:t>s</a:t>
            </a:r>
            <a:r>
              <a:rPr lang="en-GB" sz="1700" smtClean="0">
                <a:latin typeface="Calibri" panose="020F0502020204030204" pitchFamily="34" charset="0"/>
                <a:cs typeface="Calibri" panose="020F0502020204030204" pitchFamily="34" charset="0"/>
              </a:rPr>
              <a:t> control</a:t>
            </a:r>
            <a:r>
              <a:rPr lang="cs-CZ" sz="1700" smtClean="0">
                <a:latin typeface="Calibri" panose="020F0502020204030204" pitchFamily="34" charset="0"/>
                <a:cs typeface="Calibri" panose="020F0502020204030204" pitchFamily="34" charset="0"/>
              </a:rPr>
              <a:t> </a:t>
            </a:r>
            <a:r>
              <a:rPr lang="en-GB" sz="1700" smtClean="0">
                <a:latin typeface="Calibri" panose="020F0502020204030204" pitchFamily="34" charset="0"/>
                <a:cs typeface="Calibri" panose="020F0502020204030204" pitchFamily="34" charset="0"/>
              </a:rPr>
              <a:t>the </a:t>
            </a:r>
            <a:r>
              <a:rPr lang="en-GB" sz="1700">
                <a:latin typeface="Calibri" panose="020F0502020204030204" pitchFamily="34" charset="0"/>
                <a:cs typeface="Calibri" panose="020F0502020204030204" pitchFamily="34" charset="0"/>
              </a:rPr>
              <a:t>overall environmental impact of production </a:t>
            </a:r>
            <a:r>
              <a:rPr lang="en-GB" sz="1700" smtClean="0">
                <a:latin typeface="Calibri" panose="020F0502020204030204" pitchFamily="34" charset="0"/>
                <a:cs typeface="Calibri" panose="020F0502020204030204" pitchFamily="34" charset="0"/>
              </a:rPr>
              <a:t>processes.</a:t>
            </a:r>
            <a:endParaRPr lang="en-GB" sz="1700">
              <a:latin typeface="Calibri" panose="020F0502020204030204" pitchFamily="34" charset="0"/>
              <a:cs typeface="Calibri" panose="020F0502020204030204" pitchFamily="34" charset="0"/>
            </a:endParaRPr>
          </a:p>
          <a:p>
            <a:pPr marL="0" indent="0">
              <a:buNone/>
            </a:pPr>
            <a:r>
              <a:rPr lang="en-GB" sz="2000" b="1" smtClean="0">
                <a:solidFill>
                  <a:srgbClr val="C00000"/>
                </a:solidFill>
                <a:latin typeface="Calibri" panose="020F0502020204030204" pitchFamily="34" charset="0"/>
                <a:cs typeface="Calibri" panose="020F0502020204030204" pitchFamily="34" charset="0"/>
              </a:rPr>
              <a:t>❷ </a:t>
            </a:r>
            <a:r>
              <a:rPr lang="en-GB" sz="2000" b="1">
                <a:solidFill>
                  <a:srgbClr val="C00000"/>
                </a:solidFill>
                <a:latin typeface="Calibri" panose="020F0502020204030204" pitchFamily="34" charset="0"/>
                <a:cs typeface="Calibri" panose="020F0502020204030204" pitchFamily="34" charset="0"/>
              </a:rPr>
              <a:t>Efficiency</a:t>
            </a:r>
            <a:endParaRPr lang="cs-CZ" sz="2000" b="1">
              <a:solidFill>
                <a:srgbClr val="C00000"/>
              </a:solidFill>
              <a:latin typeface="Calibri" panose="020F0502020204030204" pitchFamily="34" charset="0"/>
              <a:cs typeface="Calibri" panose="020F0502020204030204" pitchFamily="34" charset="0"/>
            </a:endParaRPr>
          </a:p>
          <a:p>
            <a:pPr marL="450850" indent="0">
              <a:buNone/>
            </a:pPr>
            <a:r>
              <a:rPr lang="cs-CZ" sz="1700">
                <a:latin typeface="Calibri" panose="020F0502020204030204" pitchFamily="34" charset="0"/>
                <a:cs typeface="Calibri" panose="020F0502020204030204" pitchFamily="34" charset="0"/>
              </a:rPr>
              <a:t>C</a:t>
            </a:r>
            <a:r>
              <a:rPr lang="en-GB" sz="1700">
                <a:latin typeface="Calibri" panose="020F0502020204030204" pitchFamily="34" charset="0"/>
                <a:cs typeface="Calibri" panose="020F0502020204030204" pitchFamily="34" charset="0"/>
              </a:rPr>
              <a:t>onsolidating multiple permits and overlapping</a:t>
            </a:r>
            <a:r>
              <a:rPr lang="cs-CZ" sz="1700">
                <a:latin typeface="Calibri" panose="020F0502020204030204" pitchFamily="34" charset="0"/>
                <a:cs typeface="Calibri" panose="020F0502020204030204" pitchFamily="34" charset="0"/>
              </a:rPr>
              <a:t> </a:t>
            </a:r>
            <a:r>
              <a:rPr lang="en-GB" sz="1700">
                <a:latin typeface="Calibri" panose="020F0502020204030204" pitchFamily="34" charset="0"/>
                <a:cs typeface="Calibri" panose="020F0502020204030204" pitchFamily="34" charset="0"/>
              </a:rPr>
              <a:t>processes into a single permit reduce</a:t>
            </a:r>
            <a:r>
              <a:rPr lang="cs-CZ" sz="1700">
                <a:latin typeface="Calibri" panose="020F0502020204030204" pitchFamily="34" charset="0"/>
                <a:cs typeface="Calibri" panose="020F0502020204030204" pitchFamily="34" charset="0"/>
              </a:rPr>
              <a:t>s</a:t>
            </a:r>
            <a:r>
              <a:rPr lang="en-GB" sz="1700">
                <a:latin typeface="Calibri" panose="020F0502020204030204" pitchFamily="34" charset="0"/>
                <a:cs typeface="Calibri" panose="020F0502020204030204" pitchFamily="34" charset="0"/>
              </a:rPr>
              <a:t> administrative costs, for both</a:t>
            </a:r>
            <a:r>
              <a:rPr lang="cs-CZ" sz="1700">
                <a:latin typeface="Calibri" panose="020F0502020204030204" pitchFamily="34" charset="0"/>
                <a:cs typeface="Calibri" panose="020F0502020204030204" pitchFamily="34" charset="0"/>
              </a:rPr>
              <a:t> </a:t>
            </a:r>
            <a:r>
              <a:rPr lang="en-GB" sz="1700">
                <a:latin typeface="Calibri" panose="020F0502020204030204" pitchFamily="34" charset="0"/>
                <a:cs typeface="Calibri" panose="020F0502020204030204" pitchFamily="34" charset="0"/>
              </a:rPr>
              <a:t>regulatory agencies and regulated facilities.</a:t>
            </a:r>
          </a:p>
          <a:p>
            <a:pPr marL="0" indent="0">
              <a:buNone/>
            </a:pPr>
            <a:r>
              <a:rPr lang="en-GB" sz="2000" b="1" smtClean="0">
                <a:solidFill>
                  <a:srgbClr val="C00000"/>
                </a:solidFill>
                <a:latin typeface="Calibri" panose="020F0502020204030204" pitchFamily="34" charset="0"/>
                <a:cs typeface="Calibri" panose="020F0502020204030204" pitchFamily="34" charset="0"/>
              </a:rPr>
              <a:t>❸</a:t>
            </a:r>
            <a:r>
              <a:rPr lang="cs-CZ" sz="2000" b="1">
                <a:solidFill>
                  <a:srgbClr val="C00000"/>
                </a:solidFill>
                <a:latin typeface="Calibri" panose="020F0502020204030204" pitchFamily="34" charset="0"/>
                <a:cs typeface="Calibri" panose="020F0502020204030204" pitchFamily="34" charset="0"/>
              </a:rPr>
              <a:t> </a:t>
            </a:r>
            <a:r>
              <a:rPr lang="en-GB" sz="2000" b="1" smtClean="0">
                <a:solidFill>
                  <a:srgbClr val="C00000"/>
                </a:solidFill>
                <a:latin typeface="Calibri" panose="020F0502020204030204" pitchFamily="34" charset="0"/>
                <a:cs typeface="Calibri" panose="020F0502020204030204" pitchFamily="34" charset="0"/>
              </a:rPr>
              <a:t>Pollution prevention</a:t>
            </a:r>
            <a:endParaRPr lang="cs-CZ" sz="2000">
              <a:latin typeface="Calibri" panose="020F0502020204030204" pitchFamily="34" charset="0"/>
              <a:cs typeface="Calibri" panose="020F0502020204030204" pitchFamily="34" charset="0"/>
            </a:endParaRPr>
          </a:p>
          <a:p>
            <a:pPr marL="450850" indent="0">
              <a:buNone/>
            </a:pPr>
            <a:r>
              <a:rPr lang="en-GB" sz="1700">
                <a:latin typeface="Calibri" panose="020F0502020204030204" pitchFamily="34" charset="0"/>
                <a:cs typeface="Calibri" panose="020F0502020204030204" pitchFamily="34" charset="0"/>
              </a:rPr>
              <a:t>Integrated facility assessment is more likely to </a:t>
            </a:r>
            <a:r>
              <a:rPr lang="en-GB" sz="1700" smtClean="0">
                <a:latin typeface="Calibri" panose="020F0502020204030204" pitchFamily="34" charset="0"/>
                <a:cs typeface="Calibri" panose="020F0502020204030204" pitchFamily="34" charset="0"/>
              </a:rPr>
              <a:t>promote</a:t>
            </a:r>
            <a:r>
              <a:rPr lang="cs-CZ" sz="1700" smtClean="0">
                <a:latin typeface="Calibri" panose="020F0502020204030204" pitchFamily="34" charset="0"/>
                <a:cs typeface="Calibri" panose="020F0502020204030204" pitchFamily="34" charset="0"/>
              </a:rPr>
              <a:t> </a:t>
            </a:r>
            <a:r>
              <a:rPr lang="en-GB" sz="1700" smtClean="0">
                <a:latin typeface="Calibri" panose="020F0502020204030204" pitchFamily="34" charset="0"/>
                <a:cs typeface="Calibri" panose="020F0502020204030204" pitchFamily="34" charset="0"/>
              </a:rPr>
              <a:t>pollution </a:t>
            </a:r>
            <a:r>
              <a:rPr lang="en-GB" sz="1700">
                <a:latin typeface="Calibri" panose="020F0502020204030204" pitchFamily="34" charset="0"/>
                <a:cs typeface="Calibri" panose="020F0502020204030204" pitchFamily="34" charset="0"/>
              </a:rPr>
              <a:t>prevention than simply imposing “end-of-pipe” controls.</a:t>
            </a:r>
          </a:p>
          <a:p>
            <a:pPr marL="0" indent="0">
              <a:buNone/>
            </a:pPr>
            <a:r>
              <a:rPr lang="en-GB" sz="2000" b="1">
                <a:solidFill>
                  <a:srgbClr val="C00000"/>
                </a:solidFill>
                <a:latin typeface="Calibri" panose="020F0502020204030204" pitchFamily="34" charset="0"/>
                <a:cs typeface="Calibri" panose="020F0502020204030204" pitchFamily="34" charset="0"/>
              </a:rPr>
              <a:t>❹ Sustainability</a:t>
            </a:r>
            <a:endParaRPr lang="cs-CZ" sz="1700">
              <a:latin typeface="Calibri" panose="020F0502020204030204" pitchFamily="34" charset="0"/>
              <a:cs typeface="Calibri" panose="020F0502020204030204" pitchFamily="34" charset="0"/>
            </a:endParaRPr>
          </a:p>
          <a:p>
            <a:pPr marL="450850" indent="0">
              <a:buNone/>
            </a:pPr>
            <a:r>
              <a:rPr lang="cs-CZ" sz="1700" smtClean="0">
                <a:latin typeface="Calibri" panose="020F0502020204030204" pitchFamily="34" charset="0"/>
                <a:cs typeface="Calibri" panose="020F0502020204030204" pitchFamily="34" charset="0"/>
              </a:rPr>
              <a:t>I</a:t>
            </a:r>
            <a:r>
              <a:rPr lang="en-GB" sz="1700" smtClean="0">
                <a:latin typeface="Calibri" panose="020F0502020204030204" pitchFamily="34" charset="0"/>
                <a:cs typeface="Calibri" panose="020F0502020204030204" pitchFamily="34" charset="0"/>
              </a:rPr>
              <a:t>ntegrated </a:t>
            </a:r>
            <a:r>
              <a:rPr lang="en-GB" sz="1700">
                <a:latin typeface="Calibri" panose="020F0502020204030204" pitchFamily="34" charset="0"/>
                <a:cs typeface="Calibri" panose="020F0502020204030204" pitchFamily="34" charset="0"/>
              </a:rPr>
              <a:t>permits address operational </a:t>
            </a:r>
            <a:r>
              <a:rPr lang="en-GB" sz="1700" smtClean="0">
                <a:latin typeface="Calibri" panose="020F0502020204030204" pitchFamily="34" charset="0"/>
                <a:cs typeface="Calibri" panose="020F0502020204030204" pitchFamily="34" charset="0"/>
              </a:rPr>
              <a:t>aspects</a:t>
            </a:r>
            <a:r>
              <a:rPr lang="cs-CZ" sz="1700" smtClean="0">
                <a:latin typeface="Calibri" panose="020F0502020204030204" pitchFamily="34" charset="0"/>
                <a:cs typeface="Calibri" panose="020F0502020204030204" pitchFamily="34" charset="0"/>
              </a:rPr>
              <a:t> (e. g. </a:t>
            </a:r>
            <a:r>
              <a:rPr lang="en-GB" sz="1700" smtClean="0">
                <a:latin typeface="Calibri" panose="020F0502020204030204" pitchFamily="34" charset="0"/>
                <a:cs typeface="Calibri" panose="020F0502020204030204" pitchFamily="34" charset="0"/>
              </a:rPr>
              <a:t>natural </a:t>
            </a:r>
            <a:r>
              <a:rPr lang="en-GB" sz="1700">
                <a:latin typeface="Calibri" panose="020F0502020204030204" pitchFamily="34" charset="0"/>
                <a:cs typeface="Calibri" panose="020F0502020204030204" pitchFamily="34" charset="0"/>
              </a:rPr>
              <a:t>resource use, generation and recovery of waste, </a:t>
            </a:r>
            <a:r>
              <a:rPr lang="en-GB" sz="1700" smtClean="0">
                <a:latin typeface="Calibri" panose="020F0502020204030204" pitchFamily="34" charset="0"/>
                <a:cs typeface="Calibri" panose="020F0502020204030204" pitchFamily="34" charset="0"/>
              </a:rPr>
              <a:t>and</a:t>
            </a:r>
            <a:r>
              <a:rPr lang="cs-CZ" sz="1700" smtClean="0">
                <a:latin typeface="Calibri" panose="020F0502020204030204" pitchFamily="34" charset="0"/>
                <a:cs typeface="Calibri" panose="020F0502020204030204" pitchFamily="34" charset="0"/>
              </a:rPr>
              <a:t> </a:t>
            </a:r>
            <a:r>
              <a:rPr lang="en-GB" sz="1700" smtClean="0">
                <a:latin typeface="Calibri" panose="020F0502020204030204" pitchFamily="34" charset="0"/>
                <a:cs typeface="Calibri" panose="020F0502020204030204" pitchFamily="34" charset="0"/>
              </a:rPr>
              <a:t>habitat impact</a:t>
            </a:r>
            <a:r>
              <a:rPr lang="cs-CZ" sz="1700" smtClean="0">
                <a:latin typeface="Calibri" panose="020F0502020204030204" pitchFamily="34" charset="0"/>
                <a:cs typeface="Calibri" panose="020F0502020204030204" pitchFamily="34" charset="0"/>
              </a:rPr>
              <a:t>) – </a:t>
            </a:r>
            <a:r>
              <a:rPr lang="en-GB" sz="1700" smtClean="0">
                <a:latin typeface="Calibri" panose="020F0502020204030204" pitchFamily="34" charset="0"/>
                <a:cs typeface="Calibri" panose="020F0502020204030204" pitchFamily="34" charset="0"/>
              </a:rPr>
              <a:t>they promote </a:t>
            </a:r>
            <a:r>
              <a:rPr lang="en-GB" sz="1700">
                <a:latin typeface="Calibri" panose="020F0502020204030204" pitchFamily="34" charset="0"/>
                <a:cs typeface="Calibri" panose="020F0502020204030204" pitchFamily="34" charset="0"/>
              </a:rPr>
              <a:t>long-term sustainability.</a:t>
            </a:r>
          </a:p>
          <a:p>
            <a:pPr marL="0" indent="0">
              <a:buNone/>
            </a:pPr>
            <a:r>
              <a:rPr lang="en-GB" sz="2000" b="1" smtClean="0">
                <a:solidFill>
                  <a:srgbClr val="C00000"/>
                </a:solidFill>
                <a:latin typeface="Calibri" panose="020F0502020204030204" pitchFamily="34" charset="0"/>
                <a:cs typeface="Calibri" panose="020F0502020204030204" pitchFamily="34" charset="0"/>
              </a:rPr>
              <a:t>❺</a:t>
            </a:r>
            <a:r>
              <a:rPr lang="cs-CZ" sz="2000" b="1">
                <a:solidFill>
                  <a:srgbClr val="C00000"/>
                </a:solidFill>
                <a:latin typeface="Calibri" panose="020F0502020204030204" pitchFamily="34" charset="0"/>
                <a:cs typeface="Calibri" panose="020F0502020204030204" pitchFamily="34" charset="0"/>
              </a:rPr>
              <a:t> </a:t>
            </a:r>
            <a:r>
              <a:rPr lang="en-GB" sz="2000" b="1" smtClean="0">
                <a:solidFill>
                  <a:srgbClr val="C00000"/>
                </a:solidFill>
                <a:latin typeface="Calibri" panose="020F0502020204030204" pitchFamily="34" charset="0"/>
                <a:cs typeface="Calibri" panose="020F0502020204030204" pitchFamily="34" charset="0"/>
              </a:rPr>
              <a:t>Public participation</a:t>
            </a:r>
            <a:endParaRPr lang="cs-CZ" sz="2000" b="1">
              <a:solidFill>
                <a:srgbClr val="C00000"/>
              </a:solidFill>
              <a:latin typeface="Calibri" panose="020F0502020204030204" pitchFamily="34" charset="0"/>
              <a:cs typeface="Calibri" panose="020F0502020204030204" pitchFamily="34" charset="0"/>
            </a:endParaRPr>
          </a:p>
          <a:p>
            <a:pPr marL="450850" indent="0">
              <a:buNone/>
            </a:pPr>
            <a:r>
              <a:rPr lang="cs-CZ" sz="1700" smtClean="0">
                <a:latin typeface="Calibri" panose="020F0502020204030204" pitchFamily="34" charset="0"/>
                <a:cs typeface="Calibri" panose="020F0502020204030204" pitchFamily="34" charset="0"/>
              </a:rPr>
              <a:t>B</a:t>
            </a:r>
            <a:r>
              <a:rPr lang="en-GB" sz="1700" smtClean="0">
                <a:latin typeface="Calibri" panose="020F0502020204030204" pitchFamily="34" charset="0"/>
                <a:cs typeface="Calibri" panose="020F0502020204030204" pitchFamily="34" charset="0"/>
              </a:rPr>
              <a:t>road,</a:t>
            </a:r>
            <a:r>
              <a:rPr lang="cs-CZ" sz="1700" smtClean="0">
                <a:latin typeface="Calibri" panose="020F0502020204030204" pitchFamily="34" charset="0"/>
                <a:cs typeface="Calibri" panose="020F0502020204030204" pitchFamily="34" charset="0"/>
              </a:rPr>
              <a:t> </a:t>
            </a:r>
            <a:r>
              <a:rPr lang="en-GB" sz="1700" smtClean="0">
                <a:latin typeface="Calibri" panose="020F0502020204030204" pitchFamily="34" charset="0"/>
                <a:cs typeface="Calibri" panose="020F0502020204030204" pitchFamily="34" charset="0"/>
              </a:rPr>
              <a:t>facility-wide </a:t>
            </a:r>
            <a:r>
              <a:rPr lang="en-GB" sz="1700">
                <a:latin typeface="Calibri" panose="020F0502020204030204" pitchFamily="34" charset="0"/>
                <a:cs typeface="Calibri" panose="020F0502020204030204" pitchFamily="34" charset="0"/>
              </a:rPr>
              <a:t>assessment of environmental </a:t>
            </a:r>
            <a:r>
              <a:rPr lang="en-GB" sz="1700" smtClean="0">
                <a:latin typeface="Calibri" panose="020F0502020204030204" pitchFamily="34" charset="0"/>
                <a:cs typeface="Calibri" panose="020F0502020204030204" pitchFamily="34" charset="0"/>
              </a:rPr>
              <a:t>impacts</a:t>
            </a:r>
            <a:r>
              <a:rPr lang="cs-CZ" sz="1700" smtClean="0">
                <a:latin typeface="Calibri" panose="020F0502020204030204" pitchFamily="34" charset="0"/>
                <a:cs typeface="Calibri" panose="020F0502020204030204" pitchFamily="34" charset="0"/>
              </a:rPr>
              <a:t> </a:t>
            </a:r>
            <a:r>
              <a:rPr lang="en-GB" sz="1700" smtClean="0">
                <a:latin typeface="Calibri" panose="020F0502020204030204" pitchFamily="34" charset="0"/>
                <a:cs typeface="Calibri" panose="020F0502020204030204" pitchFamily="34" charset="0"/>
              </a:rPr>
              <a:t>make</a:t>
            </a:r>
            <a:r>
              <a:rPr lang="cs-CZ" sz="1700" smtClean="0">
                <a:latin typeface="Calibri" panose="020F0502020204030204" pitchFamily="34" charset="0"/>
                <a:cs typeface="Calibri" panose="020F0502020204030204" pitchFamily="34" charset="0"/>
              </a:rPr>
              <a:t>s</a:t>
            </a:r>
            <a:r>
              <a:rPr lang="en-GB" sz="1700" smtClean="0">
                <a:latin typeface="Calibri" panose="020F0502020204030204" pitchFamily="34" charset="0"/>
                <a:cs typeface="Calibri" panose="020F0502020204030204" pitchFamily="34" charset="0"/>
              </a:rPr>
              <a:t> </a:t>
            </a:r>
            <a:r>
              <a:rPr lang="en-GB" sz="1700">
                <a:latin typeface="Calibri" panose="020F0502020204030204" pitchFamily="34" charset="0"/>
                <a:cs typeface="Calibri" panose="020F0502020204030204" pitchFamily="34" charset="0"/>
              </a:rPr>
              <a:t>public participation easier (no need </a:t>
            </a:r>
            <a:r>
              <a:rPr lang="en-GB" sz="1700" smtClean="0">
                <a:latin typeface="Calibri" panose="020F0502020204030204" pitchFamily="34" charset="0"/>
                <a:cs typeface="Calibri" panose="020F0502020204030204" pitchFamily="34" charset="0"/>
              </a:rPr>
              <a:t>to</a:t>
            </a:r>
            <a:r>
              <a:rPr lang="cs-CZ" sz="1700" smtClean="0">
                <a:latin typeface="Calibri" panose="020F0502020204030204" pitchFamily="34" charset="0"/>
                <a:cs typeface="Calibri" panose="020F0502020204030204" pitchFamily="34" charset="0"/>
              </a:rPr>
              <a:t> </a:t>
            </a:r>
            <a:r>
              <a:rPr lang="en-GB" sz="1700" smtClean="0">
                <a:latin typeface="Calibri" panose="020F0502020204030204" pitchFamily="34" charset="0"/>
                <a:cs typeface="Calibri" panose="020F0502020204030204" pitchFamily="34" charset="0"/>
              </a:rPr>
              <a:t>participate </a:t>
            </a:r>
            <a:r>
              <a:rPr lang="en-GB" sz="1700">
                <a:latin typeface="Calibri" panose="020F0502020204030204" pitchFamily="34" charset="0"/>
                <a:cs typeface="Calibri" panose="020F0502020204030204" pitchFamily="34" charset="0"/>
              </a:rPr>
              <a:t>in several separate and time-consuming </a:t>
            </a:r>
            <a:r>
              <a:rPr lang="en-GB" sz="1700" smtClean="0">
                <a:latin typeface="Calibri" panose="020F0502020204030204" pitchFamily="34" charset="0"/>
                <a:cs typeface="Calibri" panose="020F0502020204030204" pitchFamily="34" charset="0"/>
              </a:rPr>
              <a:t>processes)</a:t>
            </a:r>
            <a:r>
              <a:rPr lang="cs-CZ" sz="1700" smtClean="0">
                <a:latin typeface="Calibri" panose="020F0502020204030204" pitchFamily="34" charset="0"/>
                <a:cs typeface="Calibri" panose="020F0502020204030204" pitchFamily="34" charset="0"/>
              </a:rPr>
              <a:t>.</a:t>
            </a:r>
            <a:endParaRPr lang="cs-CZ" sz="1700">
              <a:latin typeface="Calibri" panose="020F0502020204030204" pitchFamily="34" charset="0"/>
              <a:cs typeface="Calibri" panose="020F0502020204030204" pitchFamily="34" charset="0"/>
            </a:endParaRPr>
          </a:p>
        </p:txBody>
      </p:sp>
      <p:sp>
        <p:nvSpPr>
          <p:cNvPr id="8" name="Nadpis 1"/>
          <p:cNvSpPr>
            <a:spLocks noGrp="1"/>
          </p:cNvSpPr>
          <p:nvPr>
            <p:ph type="title"/>
          </p:nvPr>
        </p:nvSpPr>
        <p:spPr>
          <a:xfrm>
            <a:off x="612648" y="228600"/>
            <a:ext cx="8153400" cy="990600"/>
          </a:xfrm>
          <a:solidFill>
            <a:srgbClr val="FA6F1A"/>
          </a:solidFill>
        </p:spPr>
        <p:txBody>
          <a:bodyPr>
            <a:normAutofit/>
          </a:bodyPr>
          <a:lstStyle/>
          <a:p>
            <a:r>
              <a:rPr lang="cs-CZ" sz="3600" b="1" smtClean="0">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rPr>
              <a:t> Advantages of integrated system</a:t>
            </a:r>
            <a:endParaRPr lang="en-GB" sz="3600" b="1">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endParaRPr>
          </a:p>
        </p:txBody>
      </p:sp>
    </p:spTree>
    <p:extLst>
      <p:ext uri="{BB962C8B-B14F-4D97-AF65-F5344CB8AC3E}">
        <p14:creationId xmlns:p14="http://schemas.microsoft.com/office/powerpoint/2010/main" val="486871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sz="quarter" idx="1"/>
          </p:nvPr>
        </p:nvSpPr>
        <p:spPr>
          <a:xfrm>
            <a:off x="3203848" y="1600200"/>
            <a:ext cx="5562200" cy="4495800"/>
          </a:xfrm>
        </p:spPr>
        <p:txBody>
          <a:bodyPr>
            <a:noAutofit/>
          </a:bodyPr>
          <a:lstStyle/>
          <a:p>
            <a:pPr>
              <a:buClr>
                <a:srgbClr val="C00000"/>
              </a:buClr>
              <a:buSzPct val="130000"/>
              <a:buFont typeface="Wingdings" panose="05000000000000000000" pitchFamily="2" charset="2"/>
              <a:buChar char="§"/>
            </a:pPr>
            <a:r>
              <a:rPr lang="cs-CZ" sz="2000" b="1" smtClean="0">
                <a:solidFill>
                  <a:srgbClr val="C00000"/>
                </a:solidFill>
                <a:latin typeface="Calibri" panose="020F0502020204030204" pitchFamily="34" charset="0"/>
                <a:cs typeface="Calibri" panose="020F0502020204030204" pitchFamily="34" charset="0"/>
              </a:rPr>
              <a:t>BEST</a:t>
            </a:r>
            <a:r>
              <a:rPr lang="cs-CZ" sz="2000" b="1">
                <a:solidFill>
                  <a:srgbClr val="C00000"/>
                </a:solidFill>
                <a:latin typeface="Calibri" panose="020F0502020204030204" pitchFamily="34" charset="0"/>
                <a:cs typeface="Calibri" panose="020F0502020204030204" pitchFamily="34" charset="0"/>
              </a:rPr>
              <a:t>: </a:t>
            </a:r>
            <a:r>
              <a:rPr lang="en-GB" sz="2000">
                <a:latin typeface="Calibri" panose="020F0502020204030204" pitchFamily="34" charset="0"/>
                <a:cs typeface="Calibri" panose="020F0502020204030204" pitchFamily="34" charset="0"/>
              </a:rPr>
              <a:t>means most effective in achieving a high general level of protection of the environment as a whole </a:t>
            </a:r>
            <a:endParaRPr lang="cs-CZ" sz="2000" smtClean="0">
              <a:latin typeface="Calibri" panose="020F0502020204030204" pitchFamily="34" charset="0"/>
              <a:cs typeface="Calibri" panose="020F0502020204030204" pitchFamily="34" charset="0"/>
            </a:endParaRPr>
          </a:p>
          <a:p>
            <a:pPr>
              <a:buClr>
                <a:srgbClr val="C00000"/>
              </a:buClr>
              <a:buSzPct val="130000"/>
              <a:buFont typeface="Wingdings" panose="05000000000000000000" pitchFamily="2" charset="2"/>
              <a:buChar char="§"/>
            </a:pPr>
            <a:r>
              <a:rPr lang="cs-CZ" sz="2000" b="1" smtClean="0">
                <a:solidFill>
                  <a:srgbClr val="C00000"/>
                </a:solidFill>
                <a:latin typeface="Calibri" panose="020F0502020204030204" pitchFamily="34" charset="0"/>
                <a:cs typeface="Calibri" panose="020F0502020204030204" pitchFamily="34" charset="0"/>
              </a:rPr>
              <a:t>AVAILABLE: </a:t>
            </a:r>
            <a:r>
              <a:rPr lang="en-GB" sz="2000">
                <a:latin typeface="Calibri" panose="020F0502020204030204" pitchFamily="34" charset="0"/>
                <a:cs typeface="Calibri" panose="020F0502020204030204" pitchFamily="34" charset="0"/>
              </a:rPr>
              <a:t>means those developed on a scale which allows implementation in the relevant industrial sector, under economically and technically viable conditions, taking into consideration the costs and advantages, whether or not the techniques are used or produced inside the Member State in question, as long as they are reasonably accessible to the operator </a:t>
            </a:r>
          </a:p>
          <a:p>
            <a:pPr>
              <a:buClr>
                <a:srgbClr val="C00000"/>
              </a:buClr>
              <a:buSzPct val="130000"/>
              <a:buFont typeface="Wingdings" panose="05000000000000000000" pitchFamily="2" charset="2"/>
              <a:buChar char="§"/>
            </a:pPr>
            <a:r>
              <a:rPr lang="cs-CZ" sz="2000" b="1" smtClean="0">
                <a:solidFill>
                  <a:srgbClr val="C00000"/>
                </a:solidFill>
                <a:latin typeface="Calibri" panose="020F0502020204030204" pitchFamily="34" charset="0"/>
                <a:cs typeface="Calibri" panose="020F0502020204030204" pitchFamily="34" charset="0"/>
              </a:rPr>
              <a:t>TECHNIQUE: </a:t>
            </a:r>
            <a:r>
              <a:rPr lang="cs-CZ" sz="2000" smtClean="0">
                <a:latin typeface="Calibri" panose="020F0502020204030204" pitchFamily="34" charset="0"/>
                <a:cs typeface="Calibri" panose="020F0502020204030204" pitchFamily="34" charset="0"/>
              </a:rPr>
              <a:t>in</a:t>
            </a:r>
            <a:r>
              <a:rPr lang="en-GB" sz="2000" smtClean="0">
                <a:latin typeface="Calibri" panose="020F0502020204030204" pitchFamily="34" charset="0"/>
                <a:cs typeface="Calibri" panose="020F0502020204030204" pitchFamily="34" charset="0"/>
              </a:rPr>
              <a:t>cludes </a:t>
            </a:r>
            <a:r>
              <a:rPr lang="en-GB" sz="2000">
                <a:latin typeface="Calibri" panose="020F0502020204030204" pitchFamily="34" charset="0"/>
                <a:cs typeface="Calibri" panose="020F0502020204030204" pitchFamily="34" charset="0"/>
              </a:rPr>
              <a:t>both the technology used and the way in which the installation is designed, built, maintained, operated and </a:t>
            </a:r>
            <a:r>
              <a:rPr lang="en-GB" sz="2000" smtClean="0">
                <a:latin typeface="Calibri" panose="020F0502020204030204" pitchFamily="34" charset="0"/>
                <a:cs typeface="Calibri" panose="020F0502020204030204" pitchFamily="34" charset="0"/>
              </a:rPr>
              <a:t>decommissioned</a:t>
            </a:r>
            <a:endParaRPr lang="en-GB" sz="2000" b="1">
              <a:solidFill>
                <a:srgbClr val="C00000"/>
              </a:solidFill>
              <a:latin typeface="Calibri" panose="020F0502020204030204" pitchFamily="34" charset="0"/>
              <a:cs typeface="Calibri" panose="020F0502020204030204" pitchFamily="34" charset="0"/>
            </a:endParaRPr>
          </a:p>
        </p:txBody>
      </p:sp>
      <p:sp>
        <p:nvSpPr>
          <p:cNvPr id="8" name="Nadpis 1"/>
          <p:cNvSpPr>
            <a:spLocks noGrp="1"/>
          </p:cNvSpPr>
          <p:nvPr>
            <p:ph type="title"/>
          </p:nvPr>
        </p:nvSpPr>
        <p:spPr>
          <a:xfrm>
            <a:off x="612648" y="228600"/>
            <a:ext cx="8153400" cy="990600"/>
          </a:xfrm>
          <a:solidFill>
            <a:srgbClr val="FA6F1A"/>
          </a:solidFill>
        </p:spPr>
        <p:txBody>
          <a:bodyPr>
            <a:normAutofit/>
          </a:bodyPr>
          <a:lstStyle/>
          <a:p>
            <a:r>
              <a:rPr lang="cs-CZ" sz="3600" b="1" smtClean="0">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rPr>
              <a:t> IPPC: technologies and environment</a:t>
            </a:r>
            <a:endParaRPr lang="en-GB" sz="3600" b="1">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endParaRPr>
          </a:p>
        </p:txBody>
      </p:sp>
      <p:sp>
        <p:nvSpPr>
          <p:cNvPr id="3" name="Obláček 2"/>
          <p:cNvSpPr/>
          <p:nvPr/>
        </p:nvSpPr>
        <p:spPr>
          <a:xfrm>
            <a:off x="323528" y="1844824"/>
            <a:ext cx="2376264" cy="1080120"/>
          </a:xfrm>
          <a:prstGeom prst="cloud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ovéPole 3"/>
          <p:cNvSpPr txBox="1"/>
          <p:nvPr/>
        </p:nvSpPr>
        <p:spPr>
          <a:xfrm>
            <a:off x="899592" y="2061718"/>
            <a:ext cx="1224136" cy="646331"/>
          </a:xfrm>
          <a:prstGeom prst="rect">
            <a:avLst/>
          </a:prstGeom>
          <a:noFill/>
        </p:spPr>
        <p:txBody>
          <a:bodyPr wrap="square" rtlCol="0">
            <a:spAutoFit/>
          </a:bodyPr>
          <a:lstStyle/>
          <a:p>
            <a:r>
              <a:rPr lang="cs-CZ" sz="3600" b="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best</a:t>
            </a:r>
            <a:endParaRPr lang="en-GB" sz="36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Obláček 6"/>
          <p:cNvSpPr/>
          <p:nvPr/>
        </p:nvSpPr>
        <p:spPr>
          <a:xfrm>
            <a:off x="976893" y="3325150"/>
            <a:ext cx="2376264" cy="1080120"/>
          </a:xfrm>
          <a:prstGeom prst="cloud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ovéPole 8"/>
          <p:cNvSpPr txBox="1"/>
          <p:nvPr/>
        </p:nvSpPr>
        <p:spPr>
          <a:xfrm>
            <a:off x="1228413" y="3502749"/>
            <a:ext cx="2016224" cy="646331"/>
          </a:xfrm>
          <a:prstGeom prst="rect">
            <a:avLst/>
          </a:prstGeom>
          <a:noFill/>
        </p:spPr>
        <p:txBody>
          <a:bodyPr wrap="square" rtlCol="0">
            <a:spAutoFit/>
          </a:bodyPr>
          <a:lstStyle/>
          <a:p>
            <a:r>
              <a:rPr lang="cs-CZ" sz="3600" b="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available</a:t>
            </a:r>
            <a:endParaRPr lang="en-GB" sz="36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Obláček 9"/>
          <p:cNvSpPr/>
          <p:nvPr/>
        </p:nvSpPr>
        <p:spPr>
          <a:xfrm>
            <a:off x="817664" y="5157192"/>
            <a:ext cx="2376264" cy="1080120"/>
          </a:xfrm>
          <a:prstGeom prst="cloud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ovéPole 10"/>
          <p:cNvSpPr txBox="1"/>
          <p:nvPr/>
        </p:nvSpPr>
        <p:spPr>
          <a:xfrm>
            <a:off x="961680" y="5301208"/>
            <a:ext cx="2088232" cy="646331"/>
          </a:xfrm>
          <a:prstGeom prst="rect">
            <a:avLst/>
          </a:prstGeom>
          <a:noFill/>
        </p:spPr>
        <p:txBody>
          <a:bodyPr wrap="square" rtlCol="0">
            <a:spAutoFit/>
          </a:bodyPr>
          <a:lstStyle/>
          <a:p>
            <a:r>
              <a:rPr lang="cs-CZ" sz="3600" b="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technique</a:t>
            </a:r>
            <a:endParaRPr lang="en-GB" sz="36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0782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sz="quarter" idx="1"/>
          </p:nvPr>
        </p:nvSpPr>
        <p:spPr>
          <a:xfrm>
            <a:off x="5364088" y="1600200"/>
            <a:ext cx="3401960" cy="5141168"/>
          </a:xfrm>
        </p:spPr>
        <p:txBody>
          <a:bodyPr>
            <a:noAutofit/>
          </a:bodyPr>
          <a:lstStyle/>
          <a:p>
            <a:pPr>
              <a:buClr>
                <a:srgbClr val="C00000"/>
              </a:buClr>
              <a:buSzPct val="130000"/>
              <a:buFont typeface="Wingdings" panose="05000000000000000000" pitchFamily="2" charset="2"/>
              <a:buChar char="§"/>
            </a:pPr>
            <a:r>
              <a:rPr lang="cs-CZ" sz="2000" smtClean="0">
                <a:latin typeface="Calibri" panose="020F0502020204030204" pitchFamily="34" charset="0"/>
                <a:cs typeface="Calibri" panose="020F0502020204030204" pitchFamily="34" charset="0"/>
              </a:rPr>
              <a:t>Virtually identical entitity level laws for FBiH and RS</a:t>
            </a:r>
          </a:p>
          <a:p>
            <a:pPr>
              <a:buClr>
                <a:srgbClr val="C00000"/>
              </a:buClr>
              <a:buSzPct val="130000"/>
              <a:buFont typeface="Wingdings" panose="05000000000000000000" pitchFamily="2" charset="2"/>
              <a:buChar char="§"/>
            </a:pPr>
            <a:r>
              <a:rPr lang="cs-CZ" sz="2000" smtClean="0">
                <a:latin typeface="Calibri" panose="020F0502020204030204" pitchFamily="34" charset="0"/>
                <a:cs typeface="Calibri" panose="020F0502020204030204" pitchFamily="34" charset="0"/>
              </a:rPr>
              <a:t>Disintegrated approach</a:t>
            </a:r>
          </a:p>
          <a:p>
            <a:pPr>
              <a:buClr>
                <a:srgbClr val="C00000"/>
              </a:buClr>
              <a:buSzPct val="130000"/>
              <a:buFont typeface="Wingdings" panose="05000000000000000000" pitchFamily="2" charset="2"/>
              <a:buChar char="§"/>
            </a:pPr>
            <a:r>
              <a:rPr lang="cs-CZ" sz="2000" smtClean="0">
                <a:latin typeface="Calibri" panose="020F0502020204030204" pitchFamily="34" charset="0"/>
                <a:cs typeface="Calibri" panose="020F0502020204030204" pitchFamily="34" charset="0"/>
              </a:rPr>
              <a:t>Relatively low treshold limits (Cantons can permit also facilities below them)</a:t>
            </a:r>
          </a:p>
          <a:p>
            <a:pPr>
              <a:buClr>
                <a:srgbClr val="C00000"/>
              </a:buClr>
              <a:buSzPct val="130000"/>
              <a:buFont typeface="Wingdings" panose="05000000000000000000" pitchFamily="2" charset="2"/>
              <a:buChar char="§"/>
            </a:pPr>
            <a:r>
              <a:rPr lang="cs-CZ" sz="2000" smtClean="0">
                <a:latin typeface="Calibri" panose="020F0502020204030204" pitchFamily="34" charset="0"/>
                <a:cs typeface="Calibri" panose="020F0502020204030204" pitchFamily="34" charset="0"/>
              </a:rPr>
              <a:t>Unusual centralised approach</a:t>
            </a:r>
          </a:p>
          <a:p>
            <a:pPr>
              <a:buClr>
                <a:srgbClr val="C00000"/>
              </a:buClr>
              <a:buSzPct val="130000"/>
              <a:buFont typeface="Wingdings" panose="05000000000000000000" pitchFamily="2" charset="2"/>
              <a:buChar char="§"/>
            </a:pPr>
            <a:r>
              <a:rPr lang="cs-CZ" sz="2000" smtClean="0">
                <a:latin typeface="Calibri" panose="020F0502020204030204" pitchFamily="34" charset="0"/>
                <a:cs typeface="Calibri" panose="020F0502020204030204" pitchFamily="34" charset="0"/>
              </a:rPr>
              <a:t>Permits issued for 5 years</a:t>
            </a:r>
          </a:p>
        </p:txBody>
      </p:sp>
      <p:sp>
        <p:nvSpPr>
          <p:cNvPr id="8" name="Nadpis 1"/>
          <p:cNvSpPr>
            <a:spLocks noGrp="1"/>
          </p:cNvSpPr>
          <p:nvPr>
            <p:ph type="title"/>
          </p:nvPr>
        </p:nvSpPr>
        <p:spPr>
          <a:xfrm>
            <a:off x="612648" y="228600"/>
            <a:ext cx="8153400" cy="990600"/>
          </a:xfrm>
          <a:solidFill>
            <a:srgbClr val="FA6F1A"/>
          </a:solidFill>
        </p:spPr>
        <p:txBody>
          <a:bodyPr>
            <a:normAutofit/>
          </a:bodyPr>
          <a:lstStyle/>
          <a:p>
            <a:r>
              <a:rPr lang="cs-CZ" sz="3600" b="1" smtClean="0">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rPr>
              <a:t> BiH: environmental permitting</a:t>
            </a:r>
            <a:endParaRPr lang="en-GB" sz="3600" b="1">
              <a:solidFill>
                <a:schemeClr val="bg1"/>
              </a:solidFill>
              <a:effectLst>
                <a:outerShdw blurRad="38100" dist="38100" dir="2700000" algn="tl">
                  <a:srgbClr val="000000">
                    <a:alpha val="43137"/>
                  </a:srgbClr>
                </a:outerShdw>
              </a:effectLst>
              <a:latin typeface="Calibri" panose="020F0502020204030204" pitchFamily="34" charset="0"/>
              <a:ea typeface="Adobe Gothic Std B" pitchFamily="34" charset="-128"/>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77" y="1628800"/>
            <a:ext cx="4637203" cy="5142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26083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án">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Mediá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á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5034</TotalTime>
  <Words>998</Words>
  <Application>Microsoft Office PowerPoint</Application>
  <PresentationFormat>Předvádění na obrazovce (4:3)</PresentationFormat>
  <Paragraphs>161</Paragraphs>
  <Slides>20</Slides>
  <Notes>18</Notes>
  <HiddenSlides>0</HiddenSlides>
  <MMClips>0</MMClips>
  <ScaleCrop>false</ScaleCrop>
  <HeadingPairs>
    <vt:vector size="4" baseType="variant">
      <vt:variant>
        <vt:lpstr>Motiv</vt:lpstr>
      </vt:variant>
      <vt:variant>
        <vt:i4>1</vt:i4>
      </vt:variant>
      <vt:variant>
        <vt:lpstr>Nadpisy snímků</vt:lpstr>
      </vt:variant>
      <vt:variant>
        <vt:i4>20</vt:i4>
      </vt:variant>
    </vt:vector>
  </HeadingPairs>
  <TitlesOfParts>
    <vt:vector size="21" baseType="lpstr">
      <vt:lpstr>Medián</vt:lpstr>
      <vt:lpstr>Prezentace aplikace PowerPoint</vt:lpstr>
      <vt:lpstr> Permitted pollution?</vt:lpstr>
      <vt:lpstr> BiH: environmetnal pollution</vt:lpstr>
      <vt:lpstr> BiH: environmental policy</vt:lpstr>
      <vt:lpstr> From fragmented to integrated ap</vt:lpstr>
      <vt:lpstr> EU: integrated permitting</vt:lpstr>
      <vt:lpstr> Advantages of integrated system</vt:lpstr>
      <vt:lpstr> IPPC: technologies and environment</vt:lpstr>
      <vt:lpstr> BiH: environmental permitting</vt:lpstr>
      <vt:lpstr> BiH: main issues</vt:lpstr>
      <vt:lpstr> EU inspiration</vt:lpstr>
      <vt:lpstr> IPPC in Czech Republic</vt:lpstr>
      <vt:lpstr> Czech IPPC: key aspects</vt:lpstr>
      <vt:lpstr> Czech system: few figures</vt:lpstr>
      <vt:lpstr> Czech IPPC: on-line database</vt:lpstr>
      <vt:lpstr> CZ: sucessfull stories</vt:lpstr>
      <vt:lpstr> BiH: adopting international standards</vt:lpstr>
      <vt:lpstr> BiH: recent cases</vt:lpstr>
      <vt:lpstr> Recommendations</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Limping along</dc:title>
  <dc:creator>Martin</dc:creator>
  <cp:lastModifiedBy>arnika</cp:lastModifiedBy>
  <cp:revision>79</cp:revision>
  <dcterms:created xsi:type="dcterms:W3CDTF">2015-09-10T04:57:58Z</dcterms:created>
  <dcterms:modified xsi:type="dcterms:W3CDTF">2017-06-09T12:20:39Z</dcterms:modified>
</cp:coreProperties>
</file>