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notesMasterIdLst>
    <p:notesMasterId r:id="rId22"/>
  </p:notesMasterIdLst>
  <p:sldIdLst>
    <p:sldId id="258" r:id="rId2"/>
    <p:sldId id="282" r:id="rId3"/>
    <p:sldId id="283" r:id="rId4"/>
    <p:sldId id="286" r:id="rId5"/>
    <p:sldId id="259" r:id="rId6"/>
    <p:sldId id="285" r:id="rId7"/>
    <p:sldId id="289" r:id="rId8"/>
    <p:sldId id="290" r:id="rId9"/>
    <p:sldId id="287" r:id="rId10"/>
    <p:sldId id="298" r:id="rId11"/>
    <p:sldId id="288" r:id="rId12"/>
    <p:sldId id="291" r:id="rId13"/>
    <p:sldId id="292" r:id="rId14"/>
    <p:sldId id="296" r:id="rId15"/>
    <p:sldId id="295" r:id="rId16"/>
    <p:sldId id="294" r:id="rId17"/>
    <p:sldId id="297" r:id="rId18"/>
    <p:sldId id="299" r:id="rId19"/>
    <p:sldId id="293" r:id="rId20"/>
    <p:sldId id="260"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B843B"/>
    <a:srgbClr val="FA6F1A"/>
    <a:srgbClr val="FD7639"/>
    <a:srgbClr val="FF5943"/>
    <a:srgbClr val="FF523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80" d="100"/>
          <a:sy n="80" d="100"/>
        </p:scale>
        <p:origin x="-1668" y="-24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diagrams/_rels/data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image" Target="../media/image12.jpeg"/></Relationships>
</file>

<file path=ppt/diagrams/_rels/data4.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image" Target="../media/image16.jpg"/><Relationship Id="rId4" Type="http://schemas.openxmlformats.org/officeDocument/2006/relationships/image" Target="../media/image19.jpg"/></Relationships>
</file>

<file path=ppt/diagrams/_rels/data5.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2.jpg"/><Relationship Id="rId1" Type="http://schemas.openxmlformats.org/officeDocument/2006/relationships/image" Target="../media/image21.jpeg"/></Relationships>
</file>

<file path=ppt/diagrams/_rels/data6.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25.jpeg"/><Relationship Id="rId1" Type="http://schemas.openxmlformats.org/officeDocument/2006/relationships/image" Target="../media/image24.jpeg"/><Relationship Id="rId4" Type="http://schemas.openxmlformats.org/officeDocument/2006/relationships/image" Target="../media/image27.jpeg"/></Relationships>
</file>

<file path=ppt/diagrams/_rels/drawing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image" Target="../media/image12.jpeg"/></Relationships>
</file>

<file path=ppt/diagrams/_rels/drawing4.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jpg"/><Relationship Id="rId1" Type="http://schemas.openxmlformats.org/officeDocument/2006/relationships/image" Target="../media/image19.jpg"/><Relationship Id="rId4" Type="http://schemas.openxmlformats.org/officeDocument/2006/relationships/image" Target="../media/image18.jpg"/></Relationships>
</file>

<file path=ppt/diagrams/_rels/drawing5.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2.jpg"/><Relationship Id="rId1" Type="http://schemas.openxmlformats.org/officeDocument/2006/relationships/image" Target="../media/image21.jpeg"/></Relationships>
</file>

<file path=ppt/diagrams/_rels/drawing6.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25.jpeg"/><Relationship Id="rId1" Type="http://schemas.openxmlformats.org/officeDocument/2006/relationships/image" Target="../media/image24.jpeg"/><Relationship Id="rId4" Type="http://schemas.openxmlformats.org/officeDocument/2006/relationships/image" Target="../media/image27.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2AFDEE8-0FE5-4BD0-B124-B8D726844A99}" type="doc">
      <dgm:prSet loTypeId="urn:microsoft.com/office/officeart/2005/8/layout/radial4" loCatId="relationship" qsTypeId="urn:microsoft.com/office/officeart/2005/8/quickstyle/simple1" qsCatId="simple" csTypeId="urn:microsoft.com/office/officeart/2005/8/colors/accent1_2" csCatId="accent1" phldr="1"/>
      <dgm:spPr/>
      <dgm:t>
        <a:bodyPr/>
        <a:lstStyle/>
        <a:p>
          <a:endParaRPr lang="en-GB"/>
        </a:p>
      </dgm:t>
    </dgm:pt>
    <dgm:pt modelId="{B8B287BA-3844-4E73-9B5C-D213A9794DF5}">
      <dgm:prSet phldrT="[Text]"/>
      <dgm:spPr/>
      <dgm:t>
        <a:bodyPr/>
        <a:lstStyle/>
        <a:p>
          <a:r>
            <a:rPr lang="cs-CZ" b="1" smtClean="0">
              <a:latin typeface="Calibri" panose="020F0502020204030204" pitchFamily="34" charset="0"/>
              <a:cs typeface="Calibri" panose="020F0502020204030204" pitchFamily="34" charset="0"/>
            </a:rPr>
            <a:t>integrated permit</a:t>
          </a:r>
          <a:endParaRPr lang="en-GB" b="1">
            <a:latin typeface="Calibri" panose="020F0502020204030204" pitchFamily="34" charset="0"/>
            <a:cs typeface="Calibri" panose="020F0502020204030204" pitchFamily="34" charset="0"/>
          </a:endParaRPr>
        </a:p>
      </dgm:t>
    </dgm:pt>
    <dgm:pt modelId="{93076AF1-A3FF-4C3B-951D-71ECDD52A836}" type="parTrans" cxnId="{922FA2F1-EFB1-41A2-979B-D3EC9ADF1538}">
      <dgm:prSet/>
      <dgm:spPr/>
      <dgm:t>
        <a:bodyPr/>
        <a:lstStyle/>
        <a:p>
          <a:endParaRPr lang="en-GB"/>
        </a:p>
      </dgm:t>
    </dgm:pt>
    <dgm:pt modelId="{C9193388-5063-40BC-81F1-91DE6FA86509}" type="sibTrans" cxnId="{922FA2F1-EFB1-41A2-979B-D3EC9ADF1538}">
      <dgm:prSet/>
      <dgm:spPr/>
      <dgm:t>
        <a:bodyPr/>
        <a:lstStyle/>
        <a:p>
          <a:endParaRPr lang="en-GB"/>
        </a:p>
      </dgm:t>
    </dgm:pt>
    <dgm:pt modelId="{7F6B167C-14C3-408E-A841-DC15EE765FC2}">
      <dgm:prSet phldrT="[Text]"/>
      <dgm:spPr/>
      <dgm:t>
        <a:bodyPr/>
        <a:lstStyle/>
        <a:p>
          <a:r>
            <a:rPr lang="cs-CZ" smtClean="0">
              <a:latin typeface="Calibri" panose="020F0502020204030204" pitchFamily="34" charset="0"/>
              <a:cs typeface="Calibri" panose="020F0502020204030204" pitchFamily="34" charset="0"/>
            </a:rPr>
            <a:t>water</a:t>
          </a:r>
          <a:endParaRPr lang="en-GB">
            <a:latin typeface="Calibri" panose="020F0502020204030204" pitchFamily="34" charset="0"/>
            <a:cs typeface="Calibri" panose="020F0502020204030204" pitchFamily="34" charset="0"/>
          </a:endParaRPr>
        </a:p>
      </dgm:t>
    </dgm:pt>
    <dgm:pt modelId="{AD8A9E66-65AF-4533-95AA-A3B5A99629B8}" type="parTrans" cxnId="{D04FF29A-8865-4D02-B6E9-1F0053E3B6B5}">
      <dgm:prSet/>
      <dgm:spPr/>
      <dgm:t>
        <a:bodyPr/>
        <a:lstStyle/>
        <a:p>
          <a:endParaRPr lang="en-GB">
            <a:latin typeface="Calibri" panose="020F0502020204030204" pitchFamily="34" charset="0"/>
            <a:cs typeface="Calibri" panose="020F0502020204030204" pitchFamily="34" charset="0"/>
          </a:endParaRPr>
        </a:p>
      </dgm:t>
    </dgm:pt>
    <dgm:pt modelId="{E8998349-B6C1-4291-8694-272241D6BEAE}" type="sibTrans" cxnId="{D04FF29A-8865-4D02-B6E9-1F0053E3B6B5}">
      <dgm:prSet/>
      <dgm:spPr/>
      <dgm:t>
        <a:bodyPr/>
        <a:lstStyle/>
        <a:p>
          <a:endParaRPr lang="en-GB"/>
        </a:p>
      </dgm:t>
    </dgm:pt>
    <dgm:pt modelId="{BB45309F-77F6-4024-9B09-A41E377BC2F5}">
      <dgm:prSet phldrT="[Text]"/>
      <dgm:spPr/>
      <dgm:t>
        <a:bodyPr/>
        <a:lstStyle/>
        <a:p>
          <a:r>
            <a:rPr lang="cs-CZ" smtClean="0">
              <a:latin typeface="Calibri" panose="020F0502020204030204" pitchFamily="34" charset="0"/>
              <a:cs typeface="Calibri" panose="020F0502020204030204" pitchFamily="34" charset="0"/>
            </a:rPr>
            <a:t>air</a:t>
          </a:r>
          <a:endParaRPr lang="en-GB">
            <a:latin typeface="Calibri" panose="020F0502020204030204" pitchFamily="34" charset="0"/>
            <a:cs typeface="Calibri" panose="020F0502020204030204" pitchFamily="34" charset="0"/>
          </a:endParaRPr>
        </a:p>
      </dgm:t>
    </dgm:pt>
    <dgm:pt modelId="{9DEC09B1-54CD-443A-89B6-22CB4366E382}" type="parTrans" cxnId="{F0F31A59-BA5D-4F80-B605-EF84877FD19C}">
      <dgm:prSet/>
      <dgm:spPr/>
      <dgm:t>
        <a:bodyPr/>
        <a:lstStyle/>
        <a:p>
          <a:endParaRPr lang="en-GB">
            <a:latin typeface="Calibri" panose="020F0502020204030204" pitchFamily="34" charset="0"/>
            <a:cs typeface="Calibri" panose="020F0502020204030204" pitchFamily="34" charset="0"/>
          </a:endParaRPr>
        </a:p>
      </dgm:t>
    </dgm:pt>
    <dgm:pt modelId="{D36AC25A-45FB-4698-BC27-C462D0745914}" type="sibTrans" cxnId="{F0F31A59-BA5D-4F80-B605-EF84877FD19C}">
      <dgm:prSet/>
      <dgm:spPr/>
      <dgm:t>
        <a:bodyPr/>
        <a:lstStyle/>
        <a:p>
          <a:endParaRPr lang="en-GB"/>
        </a:p>
      </dgm:t>
    </dgm:pt>
    <dgm:pt modelId="{98428431-8FB1-43AD-A550-09EC2C41F1B4}">
      <dgm:prSet phldrT="[Text]"/>
      <dgm:spPr/>
      <dgm:t>
        <a:bodyPr/>
        <a:lstStyle/>
        <a:p>
          <a:r>
            <a:rPr lang="cs-CZ" smtClean="0">
              <a:latin typeface="Calibri" panose="020F0502020204030204" pitchFamily="34" charset="0"/>
              <a:cs typeface="Calibri" panose="020F0502020204030204" pitchFamily="34" charset="0"/>
            </a:rPr>
            <a:t>soil</a:t>
          </a:r>
          <a:endParaRPr lang="en-GB">
            <a:latin typeface="Calibri" panose="020F0502020204030204" pitchFamily="34" charset="0"/>
            <a:cs typeface="Calibri" panose="020F0502020204030204" pitchFamily="34" charset="0"/>
          </a:endParaRPr>
        </a:p>
      </dgm:t>
    </dgm:pt>
    <dgm:pt modelId="{A15D3FD2-6F4D-4F82-A3EA-69F1980287D5}" type="parTrans" cxnId="{296B3ACC-5216-4125-AB9B-66C66648B453}">
      <dgm:prSet/>
      <dgm:spPr/>
      <dgm:t>
        <a:bodyPr/>
        <a:lstStyle/>
        <a:p>
          <a:endParaRPr lang="en-GB">
            <a:latin typeface="Calibri" panose="020F0502020204030204" pitchFamily="34" charset="0"/>
            <a:cs typeface="Calibri" panose="020F0502020204030204" pitchFamily="34" charset="0"/>
          </a:endParaRPr>
        </a:p>
      </dgm:t>
    </dgm:pt>
    <dgm:pt modelId="{A22ED572-CB32-40BF-9D0D-F06686FDAA4D}" type="sibTrans" cxnId="{296B3ACC-5216-4125-AB9B-66C66648B453}">
      <dgm:prSet/>
      <dgm:spPr/>
      <dgm:t>
        <a:bodyPr/>
        <a:lstStyle/>
        <a:p>
          <a:endParaRPr lang="en-GB"/>
        </a:p>
      </dgm:t>
    </dgm:pt>
    <dgm:pt modelId="{0969DD81-A94B-47EC-836B-863CC55B333C}">
      <dgm:prSet phldrT="[Text]"/>
      <dgm:spPr/>
      <dgm:t>
        <a:bodyPr/>
        <a:lstStyle/>
        <a:p>
          <a:r>
            <a:rPr lang="cs-CZ" smtClean="0">
              <a:latin typeface="Calibri" panose="020F0502020204030204" pitchFamily="34" charset="0"/>
              <a:cs typeface="Calibri" panose="020F0502020204030204" pitchFamily="34" charset="0"/>
            </a:rPr>
            <a:t>nature</a:t>
          </a:r>
          <a:endParaRPr lang="en-GB">
            <a:latin typeface="Calibri" panose="020F0502020204030204" pitchFamily="34" charset="0"/>
            <a:cs typeface="Calibri" panose="020F0502020204030204" pitchFamily="34" charset="0"/>
          </a:endParaRPr>
        </a:p>
      </dgm:t>
    </dgm:pt>
    <dgm:pt modelId="{75FA4A8C-FF1F-41AB-A422-711AED6F98D3}" type="parTrans" cxnId="{D408C74B-E02F-4D45-9B18-35056F964084}">
      <dgm:prSet/>
      <dgm:spPr/>
      <dgm:t>
        <a:bodyPr/>
        <a:lstStyle/>
        <a:p>
          <a:endParaRPr lang="en-GB"/>
        </a:p>
      </dgm:t>
    </dgm:pt>
    <dgm:pt modelId="{17A60404-6F13-4D6B-AB01-AAF17A35F31D}" type="sibTrans" cxnId="{D408C74B-E02F-4D45-9B18-35056F964084}">
      <dgm:prSet/>
      <dgm:spPr/>
      <dgm:t>
        <a:bodyPr/>
        <a:lstStyle/>
        <a:p>
          <a:endParaRPr lang="en-GB"/>
        </a:p>
      </dgm:t>
    </dgm:pt>
    <dgm:pt modelId="{3849C707-44AD-429A-BB73-B4E32CD69A86}">
      <dgm:prSet phldrT="[Text]"/>
      <dgm:spPr/>
      <dgm:t>
        <a:bodyPr/>
        <a:lstStyle/>
        <a:p>
          <a:r>
            <a:rPr lang="cs-CZ" smtClean="0">
              <a:latin typeface="Calibri" panose="020F0502020204030204" pitchFamily="34" charset="0"/>
              <a:cs typeface="Calibri" panose="020F0502020204030204" pitchFamily="34" charset="0"/>
            </a:rPr>
            <a:t>waste</a:t>
          </a:r>
          <a:endParaRPr lang="en-GB">
            <a:latin typeface="Calibri" panose="020F0502020204030204" pitchFamily="34" charset="0"/>
            <a:cs typeface="Calibri" panose="020F0502020204030204" pitchFamily="34" charset="0"/>
          </a:endParaRPr>
        </a:p>
      </dgm:t>
    </dgm:pt>
    <dgm:pt modelId="{1EF8BDAC-90C5-4FB1-8D42-A93D39815DEB}" type="parTrans" cxnId="{08BDFA03-A5C3-4232-90C6-1F6F058280BA}">
      <dgm:prSet/>
      <dgm:spPr/>
      <dgm:t>
        <a:bodyPr/>
        <a:lstStyle/>
        <a:p>
          <a:endParaRPr lang="en-GB"/>
        </a:p>
      </dgm:t>
    </dgm:pt>
    <dgm:pt modelId="{B86B9937-7DF3-483F-8FBF-B9626D72FCC4}" type="sibTrans" cxnId="{08BDFA03-A5C3-4232-90C6-1F6F058280BA}">
      <dgm:prSet/>
      <dgm:spPr/>
      <dgm:t>
        <a:bodyPr/>
        <a:lstStyle/>
        <a:p>
          <a:endParaRPr lang="en-GB"/>
        </a:p>
      </dgm:t>
    </dgm:pt>
    <dgm:pt modelId="{BE33A232-0F96-433F-A669-5F9D891D4F90}" type="pres">
      <dgm:prSet presAssocID="{F2AFDEE8-0FE5-4BD0-B124-B8D726844A99}" presName="cycle" presStyleCnt="0">
        <dgm:presLayoutVars>
          <dgm:chMax val="1"/>
          <dgm:dir/>
          <dgm:animLvl val="ctr"/>
          <dgm:resizeHandles val="exact"/>
        </dgm:presLayoutVars>
      </dgm:prSet>
      <dgm:spPr/>
      <dgm:t>
        <a:bodyPr/>
        <a:lstStyle/>
        <a:p>
          <a:endParaRPr lang="en-GB"/>
        </a:p>
      </dgm:t>
    </dgm:pt>
    <dgm:pt modelId="{7A6B4BC0-599B-4A6F-AE61-C733163EDD1B}" type="pres">
      <dgm:prSet presAssocID="{B8B287BA-3844-4E73-9B5C-D213A9794DF5}" presName="centerShape" presStyleLbl="node0" presStyleIdx="0" presStyleCnt="1"/>
      <dgm:spPr/>
      <dgm:t>
        <a:bodyPr/>
        <a:lstStyle/>
        <a:p>
          <a:endParaRPr lang="en-GB"/>
        </a:p>
      </dgm:t>
    </dgm:pt>
    <dgm:pt modelId="{3415500D-EDC5-4206-8729-B42E272C4454}" type="pres">
      <dgm:prSet presAssocID="{AD8A9E66-65AF-4533-95AA-A3B5A99629B8}" presName="parTrans" presStyleLbl="bgSibTrans2D1" presStyleIdx="0" presStyleCnt="5"/>
      <dgm:spPr/>
      <dgm:t>
        <a:bodyPr/>
        <a:lstStyle/>
        <a:p>
          <a:endParaRPr lang="en-GB"/>
        </a:p>
      </dgm:t>
    </dgm:pt>
    <dgm:pt modelId="{275ECA2F-6A1C-4F14-9561-377D66C9E2E4}" type="pres">
      <dgm:prSet presAssocID="{7F6B167C-14C3-408E-A841-DC15EE765FC2}" presName="node" presStyleLbl="node1" presStyleIdx="0" presStyleCnt="5">
        <dgm:presLayoutVars>
          <dgm:bulletEnabled val="1"/>
        </dgm:presLayoutVars>
      </dgm:prSet>
      <dgm:spPr/>
      <dgm:t>
        <a:bodyPr/>
        <a:lstStyle/>
        <a:p>
          <a:endParaRPr lang="en-GB"/>
        </a:p>
      </dgm:t>
    </dgm:pt>
    <dgm:pt modelId="{3401239D-14EF-4662-85C9-7A1DC34ACCB3}" type="pres">
      <dgm:prSet presAssocID="{9DEC09B1-54CD-443A-89B6-22CB4366E382}" presName="parTrans" presStyleLbl="bgSibTrans2D1" presStyleIdx="1" presStyleCnt="5"/>
      <dgm:spPr/>
      <dgm:t>
        <a:bodyPr/>
        <a:lstStyle/>
        <a:p>
          <a:endParaRPr lang="en-GB"/>
        </a:p>
      </dgm:t>
    </dgm:pt>
    <dgm:pt modelId="{7B580D57-F05B-4BE9-A855-3E5A709ECE97}" type="pres">
      <dgm:prSet presAssocID="{BB45309F-77F6-4024-9B09-A41E377BC2F5}" presName="node" presStyleLbl="node1" presStyleIdx="1" presStyleCnt="5">
        <dgm:presLayoutVars>
          <dgm:bulletEnabled val="1"/>
        </dgm:presLayoutVars>
      </dgm:prSet>
      <dgm:spPr/>
      <dgm:t>
        <a:bodyPr/>
        <a:lstStyle/>
        <a:p>
          <a:endParaRPr lang="en-GB"/>
        </a:p>
      </dgm:t>
    </dgm:pt>
    <dgm:pt modelId="{B0D6C14F-03C8-42D0-8167-9C7229C1E9F9}" type="pres">
      <dgm:prSet presAssocID="{A15D3FD2-6F4D-4F82-A3EA-69F1980287D5}" presName="parTrans" presStyleLbl="bgSibTrans2D1" presStyleIdx="2" presStyleCnt="5"/>
      <dgm:spPr/>
      <dgm:t>
        <a:bodyPr/>
        <a:lstStyle/>
        <a:p>
          <a:endParaRPr lang="en-GB"/>
        </a:p>
      </dgm:t>
    </dgm:pt>
    <dgm:pt modelId="{BFCAD02B-C4DB-489B-99FF-7BA668A38C58}" type="pres">
      <dgm:prSet presAssocID="{98428431-8FB1-43AD-A550-09EC2C41F1B4}" presName="node" presStyleLbl="node1" presStyleIdx="2" presStyleCnt="5">
        <dgm:presLayoutVars>
          <dgm:bulletEnabled val="1"/>
        </dgm:presLayoutVars>
      </dgm:prSet>
      <dgm:spPr/>
      <dgm:t>
        <a:bodyPr/>
        <a:lstStyle/>
        <a:p>
          <a:endParaRPr lang="en-GB"/>
        </a:p>
      </dgm:t>
    </dgm:pt>
    <dgm:pt modelId="{8ED71DF2-B2EE-4519-8F98-4A2CD1328019}" type="pres">
      <dgm:prSet presAssocID="{75FA4A8C-FF1F-41AB-A422-711AED6F98D3}" presName="parTrans" presStyleLbl="bgSibTrans2D1" presStyleIdx="3" presStyleCnt="5"/>
      <dgm:spPr/>
      <dgm:t>
        <a:bodyPr/>
        <a:lstStyle/>
        <a:p>
          <a:endParaRPr lang="en-GB"/>
        </a:p>
      </dgm:t>
    </dgm:pt>
    <dgm:pt modelId="{73A2D47A-999D-4A36-A474-1B1B73A97932}" type="pres">
      <dgm:prSet presAssocID="{0969DD81-A94B-47EC-836B-863CC55B333C}" presName="node" presStyleLbl="node1" presStyleIdx="3" presStyleCnt="5">
        <dgm:presLayoutVars>
          <dgm:bulletEnabled val="1"/>
        </dgm:presLayoutVars>
      </dgm:prSet>
      <dgm:spPr/>
      <dgm:t>
        <a:bodyPr/>
        <a:lstStyle/>
        <a:p>
          <a:endParaRPr lang="en-GB"/>
        </a:p>
      </dgm:t>
    </dgm:pt>
    <dgm:pt modelId="{AD2A685A-2AAF-404A-A6F7-D6F57FE00460}" type="pres">
      <dgm:prSet presAssocID="{1EF8BDAC-90C5-4FB1-8D42-A93D39815DEB}" presName="parTrans" presStyleLbl="bgSibTrans2D1" presStyleIdx="4" presStyleCnt="5"/>
      <dgm:spPr/>
      <dgm:t>
        <a:bodyPr/>
        <a:lstStyle/>
        <a:p>
          <a:endParaRPr lang="en-GB"/>
        </a:p>
      </dgm:t>
    </dgm:pt>
    <dgm:pt modelId="{231C1E11-F49A-47AD-BFB7-986B67D80A40}" type="pres">
      <dgm:prSet presAssocID="{3849C707-44AD-429A-BB73-B4E32CD69A86}" presName="node" presStyleLbl="node1" presStyleIdx="4" presStyleCnt="5">
        <dgm:presLayoutVars>
          <dgm:bulletEnabled val="1"/>
        </dgm:presLayoutVars>
      </dgm:prSet>
      <dgm:spPr/>
      <dgm:t>
        <a:bodyPr/>
        <a:lstStyle/>
        <a:p>
          <a:endParaRPr lang="en-GB"/>
        </a:p>
      </dgm:t>
    </dgm:pt>
  </dgm:ptLst>
  <dgm:cxnLst>
    <dgm:cxn modelId="{962D48F7-9463-4ACD-83DF-669C9D628C23}" type="presOf" srcId="{AD8A9E66-65AF-4533-95AA-A3B5A99629B8}" destId="{3415500D-EDC5-4206-8729-B42E272C4454}" srcOrd="0" destOrd="0" presId="urn:microsoft.com/office/officeart/2005/8/layout/radial4"/>
    <dgm:cxn modelId="{97D79D6F-FEEA-47CB-AF9A-D9B550C153CD}" type="presOf" srcId="{F2AFDEE8-0FE5-4BD0-B124-B8D726844A99}" destId="{BE33A232-0F96-433F-A669-5F9D891D4F90}" srcOrd="0" destOrd="0" presId="urn:microsoft.com/office/officeart/2005/8/layout/radial4"/>
    <dgm:cxn modelId="{3ADE9FF2-6B4A-4403-A437-10395682049D}" type="presOf" srcId="{75FA4A8C-FF1F-41AB-A422-711AED6F98D3}" destId="{8ED71DF2-B2EE-4519-8F98-4A2CD1328019}" srcOrd="0" destOrd="0" presId="urn:microsoft.com/office/officeart/2005/8/layout/radial4"/>
    <dgm:cxn modelId="{AC3A0C1A-5991-47AC-8B8F-135EC2C73F15}" type="presOf" srcId="{3849C707-44AD-429A-BB73-B4E32CD69A86}" destId="{231C1E11-F49A-47AD-BFB7-986B67D80A40}" srcOrd="0" destOrd="0" presId="urn:microsoft.com/office/officeart/2005/8/layout/radial4"/>
    <dgm:cxn modelId="{08BDFA03-A5C3-4232-90C6-1F6F058280BA}" srcId="{B8B287BA-3844-4E73-9B5C-D213A9794DF5}" destId="{3849C707-44AD-429A-BB73-B4E32CD69A86}" srcOrd="4" destOrd="0" parTransId="{1EF8BDAC-90C5-4FB1-8D42-A93D39815DEB}" sibTransId="{B86B9937-7DF3-483F-8FBF-B9626D72FCC4}"/>
    <dgm:cxn modelId="{86F893EF-413E-47C2-9EC7-3008F9FF8659}" type="presOf" srcId="{98428431-8FB1-43AD-A550-09EC2C41F1B4}" destId="{BFCAD02B-C4DB-489B-99FF-7BA668A38C58}" srcOrd="0" destOrd="0" presId="urn:microsoft.com/office/officeart/2005/8/layout/radial4"/>
    <dgm:cxn modelId="{7E453434-806A-44BB-A098-1A9ECCA1EB88}" type="presOf" srcId="{A15D3FD2-6F4D-4F82-A3EA-69F1980287D5}" destId="{B0D6C14F-03C8-42D0-8167-9C7229C1E9F9}" srcOrd="0" destOrd="0" presId="urn:microsoft.com/office/officeart/2005/8/layout/radial4"/>
    <dgm:cxn modelId="{F0F31A59-BA5D-4F80-B605-EF84877FD19C}" srcId="{B8B287BA-3844-4E73-9B5C-D213A9794DF5}" destId="{BB45309F-77F6-4024-9B09-A41E377BC2F5}" srcOrd="1" destOrd="0" parTransId="{9DEC09B1-54CD-443A-89B6-22CB4366E382}" sibTransId="{D36AC25A-45FB-4698-BC27-C462D0745914}"/>
    <dgm:cxn modelId="{2B7340A4-ACB8-4A9A-8D7C-66CDC209E855}" type="presOf" srcId="{1EF8BDAC-90C5-4FB1-8D42-A93D39815DEB}" destId="{AD2A685A-2AAF-404A-A6F7-D6F57FE00460}" srcOrd="0" destOrd="0" presId="urn:microsoft.com/office/officeart/2005/8/layout/radial4"/>
    <dgm:cxn modelId="{D04FF29A-8865-4D02-B6E9-1F0053E3B6B5}" srcId="{B8B287BA-3844-4E73-9B5C-D213A9794DF5}" destId="{7F6B167C-14C3-408E-A841-DC15EE765FC2}" srcOrd="0" destOrd="0" parTransId="{AD8A9E66-65AF-4533-95AA-A3B5A99629B8}" sibTransId="{E8998349-B6C1-4291-8694-272241D6BEAE}"/>
    <dgm:cxn modelId="{296B3ACC-5216-4125-AB9B-66C66648B453}" srcId="{B8B287BA-3844-4E73-9B5C-D213A9794DF5}" destId="{98428431-8FB1-43AD-A550-09EC2C41F1B4}" srcOrd="2" destOrd="0" parTransId="{A15D3FD2-6F4D-4F82-A3EA-69F1980287D5}" sibTransId="{A22ED572-CB32-40BF-9D0D-F06686FDAA4D}"/>
    <dgm:cxn modelId="{74FB6BFA-346C-463D-A47D-AE3665A78AE4}" type="presOf" srcId="{7F6B167C-14C3-408E-A841-DC15EE765FC2}" destId="{275ECA2F-6A1C-4F14-9561-377D66C9E2E4}" srcOrd="0" destOrd="0" presId="urn:microsoft.com/office/officeart/2005/8/layout/radial4"/>
    <dgm:cxn modelId="{922FA2F1-EFB1-41A2-979B-D3EC9ADF1538}" srcId="{F2AFDEE8-0FE5-4BD0-B124-B8D726844A99}" destId="{B8B287BA-3844-4E73-9B5C-D213A9794DF5}" srcOrd="0" destOrd="0" parTransId="{93076AF1-A3FF-4C3B-951D-71ECDD52A836}" sibTransId="{C9193388-5063-40BC-81F1-91DE6FA86509}"/>
    <dgm:cxn modelId="{57E59F7F-DF7B-48C0-AA04-AEFE62BD41CC}" type="presOf" srcId="{B8B287BA-3844-4E73-9B5C-D213A9794DF5}" destId="{7A6B4BC0-599B-4A6F-AE61-C733163EDD1B}" srcOrd="0" destOrd="0" presId="urn:microsoft.com/office/officeart/2005/8/layout/radial4"/>
    <dgm:cxn modelId="{A10AFD9D-7AB0-4184-A01D-E3261BC53A5F}" type="presOf" srcId="{BB45309F-77F6-4024-9B09-A41E377BC2F5}" destId="{7B580D57-F05B-4BE9-A855-3E5A709ECE97}" srcOrd="0" destOrd="0" presId="urn:microsoft.com/office/officeart/2005/8/layout/radial4"/>
    <dgm:cxn modelId="{532A3C81-5C5D-4D46-8546-8751326BF706}" type="presOf" srcId="{0969DD81-A94B-47EC-836B-863CC55B333C}" destId="{73A2D47A-999D-4A36-A474-1B1B73A97932}" srcOrd="0" destOrd="0" presId="urn:microsoft.com/office/officeart/2005/8/layout/radial4"/>
    <dgm:cxn modelId="{D408C74B-E02F-4D45-9B18-35056F964084}" srcId="{B8B287BA-3844-4E73-9B5C-D213A9794DF5}" destId="{0969DD81-A94B-47EC-836B-863CC55B333C}" srcOrd="3" destOrd="0" parTransId="{75FA4A8C-FF1F-41AB-A422-711AED6F98D3}" sibTransId="{17A60404-6F13-4D6B-AB01-AAF17A35F31D}"/>
    <dgm:cxn modelId="{F6A841CF-7762-4C27-92AD-1CC61A7343B8}" type="presOf" srcId="{9DEC09B1-54CD-443A-89B6-22CB4366E382}" destId="{3401239D-14EF-4662-85C9-7A1DC34ACCB3}" srcOrd="0" destOrd="0" presId="urn:microsoft.com/office/officeart/2005/8/layout/radial4"/>
    <dgm:cxn modelId="{7C4506B7-C0B0-4AC8-84FB-D0D98BD05493}" type="presParOf" srcId="{BE33A232-0F96-433F-A669-5F9D891D4F90}" destId="{7A6B4BC0-599B-4A6F-AE61-C733163EDD1B}" srcOrd="0" destOrd="0" presId="urn:microsoft.com/office/officeart/2005/8/layout/radial4"/>
    <dgm:cxn modelId="{FA50DC4C-B3A8-4034-8B22-903BE633F477}" type="presParOf" srcId="{BE33A232-0F96-433F-A669-5F9D891D4F90}" destId="{3415500D-EDC5-4206-8729-B42E272C4454}" srcOrd="1" destOrd="0" presId="urn:microsoft.com/office/officeart/2005/8/layout/radial4"/>
    <dgm:cxn modelId="{493CAE70-E4FB-4F9D-A9AA-8CD396BDF8CD}" type="presParOf" srcId="{BE33A232-0F96-433F-A669-5F9D891D4F90}" destId="{275ECA2F-6A1C-4F14-9561-377D66C9E2E4}" srcOrd="2" destOrd="0" presId="urn:microsoft.com/office/officeart/2005/8/layout/radial4"/>
    <dgm:cxn modelId="{1A85D1B5-8954-4646-A162-97097CD44F23}" type="presParOf" srcId="{BE33A232-0F96-433F-A669-5F9D891D4F90}" destId="{3401239D-14EF-4662-85C9-7A1DC34ACCB3}" srcOrd="3" destOrd="0" presId="urn:microsoft.com/office/officeart/2005/8/layout/radial4"/>
    <dgm:cxn modelId="{28A6FDF5-47AA-4705-BD41-1BEC496018ED}" type="presParOf" srcId="{BE33A232-0F96-433F-A669-5F9D891D4F90}" destId="{7B580D57-F05B-4BE9-A855-3E5A709ECE97}" srcOrd="4" destOrd="0" presId="urn:microsoft.com/office/officeart/2005/8/layout/radial4"/>
    <dgm:cxn modelId="{6BFD969A-D4BD-4FE4-B5C3-74B70CD0CAB6}" type="presParOf" srcId="{BE33A232-0F96-433F-A669-5F9D891D4F90}" destId="{B0D6C14F-03C8-42D0-8167-9C7229C1E9F9}" srcOrd="5" destOrd="0" presId="urn:microsoft.com/office/officeart/2005/8/layout/radial4"/>
    <dgm:cxn modelId="{DB17DAA5-EF46-4CC9-BCBB-15303265D049}" type="presParOf" srcId="{BE33A232-0F96-433F-A669-5F9D891D4F90}" destId="{BFCAD02B-C4DB-489B-99FF-7BA668A38C58}" srcOrd="6" destOrd="0" presId="urn:microsoft.com/office/officeart/2005/8/layout/radial4"/>
    <dgm:cxn modelId="{78C294E3-FF2E-4F9A-8638-99C226F10A46}" type="presParOf" srcId="{BE33A232-0F96-433F-A669-5F9D891D4F90}" destId="{8ED71DF2-B2EE-4519-8F98-4A2CD1328019}" srcOrd="7" destOrd="0" presId="urn:microsoft.com/office/officeart/2005/8/layout/radial4"/>
    <dgm:cxn modelId="{FEEDCEF3-7944-497A-A2AF-585FB761CA5A}" type="presParOf" srcId="{BE33A232-0F96-433F-A669-5F9D891D4F90}" destId="{73A2D47A-999D-4A36-A474-1B1B73A97932}" srcOrd="8" destOrd="0" presId="urn:microsoft.com/office/officeart/2005/8/layout/radial4"/>
    <dgm:cxn modelId="{9DD6EB6F-1374-4DD7-A15B-E4ADE2B9EECE}" type="presParOf" srcId="{BE33A232-0F96-433F-A669-5F9D891D4F90}" destId="{AD2A685A-2AAF-404A-A6F7-D6F57FE00460}" srcOrd="9" destOrd="0" presId="urn:microsoft.com/office/officeart/2005/8/layout/radial4"/>
    <dgm:cxn modelId="{477A0448-9676-4E8E-B40F-9872DCA4DA97}" type="presParOf" srcId="{BE33A232-0F96-433F-A669-5F9D891D4F90}" destId="{231C1E11-F49A-47AD-BFB7-986B67D80A40}" srcOrd="10"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B9085E3-4AB8-49A3-ACD6-B4C1C7D2B6B8}" type="doc">
      <dgm:prSet loTypeId="urn:microsoft.com/office/officeart/2005/8/layout/vList3" loCatId="list" qsTypeId="urn:microsoft.com/office/officeart/2005/8/quickstyle/simple1" qsCatId="simple" csTypeId="urn:microsoft.com/office/officeart/2005/8/colors/accent1_2" csCatId="accent1" phldr="1"/>
      <dgm:spPr/>
    </dgm:pt>
    <dgm:pt modelId="{B1879B5C-0735-45CA-B2BB-63372D5DE6BD}">
      <dgm:prSet phldrT="[Text]" custT="1"/>
      <dgm:spPr>
        <a:solidFill>
          <a:srgbClr val="0070C0"/>
        </a:solidFill>
      </dgm:spPr>
      <dgm:t>
        <a:bodyPr/>
        <a:lstStyle/>
        <a:p>
          <a:r>
            <a:rPr lang="cs-CZ" sz="4300" smtClean="0">
              <a:latin typeface="Calibri" panose="020F0502020204030204" pitchFamily="34" charset="0"/>
              <a:cs typeface="Calibri" panose="020F0502020204030204" pitchFamily="34" charset="0"/>
            </a:rPr>
            <a:t>Ireland (1992)</a:t>
          </a:r>
          <a:endParaRPr lang="en-GB" sz="4300">
            <a:latin typeface="Calibri" panose="020F0502020204030204" pitchFamily="34" charset="0"/>
            <a:cs typeface="Calibri" panose="020F0502020204030204" pitchFamily="34" charset="0"/>
          </a:endParaRPr>
        </a:p>
      </dgm:t>
    </dgm:pt>
    <dgm:pt modelId="{C45B9004-B915-45A0-BFE5-53440FFCBC93}" type="parTrans" cxnId="{14B35BFD-2475-425A-A149-24C96FB839D0}">
      <dgm:prSet/>
      <dgm:spPr/>
      <dgm:t>
        <a:bodyPr/>
        <a:lstStyle/>
        <a:p>
          <a:endParaRPr lang="en-GB">
            <a:latin typeface="Calibri" panose="020F0502020204030204" pitchFamily="34" charset="0"/>
            <a:cs typeface="Calibri" panose="020F0502020204030204" pitchFamily="34" charset="0"/>
          </a:endParaRPr>
        </a:p>
      </dgm:t>
    </dgm:pt>
    <dgm:pt modelId="{99D24D1E-2A25-467C-BAAC-A3ED501E1A3C}" type="sibTrans" cxnId="{14B35BFD-2475-425A-A149-24C96FB839D0}">
      <dgm:prSet/>
      <dgm:spPr/>
      <dgm:t>
        <a:bodyPr/>
        <a:lstStyle/>
        <a:p>
          <a:endParaRPr lang="en-GB">
            <a:latin typeface="Calibri" panose="020F0502020204030204" pitchFamily="34" charset="0"/>
            <a:cs typeface="Calibri" panose="020F0502020204030204" pitchFamily="34" charset="0"/>
          </a:endParaRPr>
        </a:p>
      </dgm:t>
    </dgm:pt>
    <dgm:pt modelId="{166AFE99-EE46-46B2-8DFC-C91F2E9BF81F}">
      <dgm:prSet phldrT="[Text]"/>
      <dgm:spPr>
        <a:solidFill>
          <a:srgbClr val="0070C0"/>
        </a:solidFill>
      </dgm:spPr>
      <dgm:t>
        <a:bodyPr/>
        <a:lstStyle/>
        <a:p>
          <a:r>
            <a:rPr lang="cs-CZ" smtClean="0">
              <a:latin typeface="Calibri" panose="020F0502020204030204" pitchFamily="34" charset="0"/>
              <a:cs typeface="Calibri" panose="020F0502020204030204" pitchFamily="34" charset="0"/>
            </a:rPr>
            <a:t>Czech Republic (2002)</a:t>
          </a:r>
          <a:endParaRPr lang="en-GB">
            <a:latin typeface="Calibri" panose="020F0502020204030204" pitchFamily="34" charset="0"/>
            <a:cs typeface="Calibri" panose="020F0502020204030204" pitchFamily="34" charset="0"/>
          </a:endParaRPr>
        </a:p>
      </dgm:t>
    </dgm:pt>
    <dgm:pt modelId="{266610C8-857A-47F2-BD7E-0314477ADD37}" type="parTrans" cxnId="{D3B515FE-322F-4A1A-A3B4-C3C0576E82C1}">
      <dgm:prSet/>
      <dgm:spPr/>
      <dgm:t>
        <a:bodyPr/>
        <a:lstStyle/>
        <a:p>
          <a:endParaRPr lang="en-GB">
            <a:latin typeface="Calibri" panose="020F0502020204030204" pitchFamily="34" charset="0"/>
            <a:cs typeface="Calibri" panose="020F0502020204030204" pitchFamily="34" charset="0"/>
          </a:endParaRPr>
        </a:p>
      </dgm:t>
    </dgm:pt>
    <dgm:pt modelId="{23D773BF-FB5D-4E75-8450-3671F82C3775}" type="sibTrans" cxnId="{D3B515FE-322F-4A1A-A3B4-C3C0576E82C1}">
      <dgm:prSet/>
      <dgm:spPr/>
      <dgm:t>
        <a:bodyPr/>
        <a:lstStyle/>
        <a:p>
          <a:endParaRPr lang="en-GB">
            <a:latin typeface="Calibri" panose="020F0502020204030204" pitchFamily="34" charset="0"/>
            <a:cs typeface="Calibri" panose="020F0502020204030204" pitchFamily="34" charset="0"/>
          </a:endParaRPr>
        </a:p>
      </dgm:t>
    </dgm:pt>
    <dgm:pt modelId="{BBEDA2B0-3041-44CF-A2B4-86F88B81F0FC}">
      <dgm:prSet phldrT="[Text]"/>
      <dgm:spPr>
        <a:solidFill>
          <a:srgbClr val="0070C0"/>
        </a:solidFill>
      </dgm:spPr>
      <dgm:t>
        <a:bodyPr/>
        <a:lstStyle/>
        <a:p>
          <a:r>
            <a:rPr lang="cs-CZ" smtClean="0">
              <a:latin typeface="Calibri" panose="020F0502020204030204" pitchFamily="34" charset="0"/>
              <a:cs typeface="Calibri" panose="020F0502020204030204" pitchFamily="34" charset="0"/>
            </a:rPr>
            <a:t>Croatia (2008)</a:t>
          </a:r>
          <a:endParaRPr lang="en-GB">
            <a:latin typeface="Calibri" panose="020F0502020204030204" pitchFamily="34" charset="0"/>
            <a:cs typeface="Calibri" panose="020F0502020204030204" pitchFamily="34" charset="0"/>
          </a:endParaRPr>
        </a:p>
      </dgm:t>
    </dgm:pt>
    <dgm:pt modelId="{02A0DA30-DF2C-4B34-81A4-00AB2EF29719}" type="parTrans" cxnId="{89B7CA7F-80FD-4092-A927-D10317CF3448}">
      <dgm:prSet/>
      <dgm:spPr/>
      <dgm:t>
        <a:bodyPr/>
        <a:lstStyle/>
        <a:p>
          <a:endParaRPr lang="en-GB">
            <a:latin typeface="Calibri" panose="020F0502020204030204" pitchFamily="34" charset="0"/>
            <a:cs typeface="Calibri" panose="020F0502020204030204" pitchFamily="34" charset="0"/>
          </a:endParaRPr>
        </a:p>
      </dgm:t>
    </dgm:pt>
    <dgm:pt modelId="{9147B5F2-0B6C-4CE3-8A63-6AB84D86EF91}" type="sibTrans" cxnId="{89B7CA7F-80FD-4092-A927-D10317CF3448}">
      <dgm:prSet/>
      <dgm:spPr/>
      <dgm:t>
        <a:bodyPr/>
        <a:lstStyle/>
        <a:p>
          <a:endParaRPr lang="en-GB">
            <a:latin typeface="Calibri" panose="020F0502020204030204" pitchFamily="34" charset="0"/>
            <a:cs typeface="Calibri" panose="020F0502020204030204" pitchFamily="34" charset="0"/>
          </a:endParaRPr>
        </a:p>
      </dgm:t>
    </dgm:pt>
    <dgm:pt modelId="{5E5F7C9E-48CB-4356-9021-01E164619CB1}" type="pres">
      <dgm:prSet presAssocID="{AB9085E3-4AB8-49A3-ACD6-B4C1C7D2B6B8}" presName="linearFlow" presStyleCnt="0">
        <dgm:presLayoutVars>
          <dgm:dir/>
          <dgm:resizeHandles val="exact"/>
        </dgm:presLayoutVars>
      </dgm:prSet>
      <dgm:spPr/>
    </dgm:pt>
    <dgm:pt modelId="{43341564-AFBC-4517-88BC-E529C7A0792B}" type="pres">
      <dgm:prSet presAssocID="{B1879B5C-0735-45CA-B2BB-63372D5DE6BD}" presName="composite" presStyleCnt="0"/>
      <dgm:spPr/>
    </dgm:pt>
    <dgm:pt modelId="{4AFA390F-0B51-4682-89E8-0707524A39F8}" type="pres">
      <dgm:prSet presAssocID="{B1879B5C-0735-45CA-B2BB-63372D5DE6BD}" presName="imgShp" presStyleLbl="fgImgPlace1" presStyleIdx="0" presStyleCnt="3"/>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l="-61000" r="-61000"/>
          </a:stretch>
        </a:blipFill>
      </dgm:spPr>
    </dgm:pt>
    <dgm:pt modelId="{EC0C8D88-A9B2-49E6-BAC4-840DC4B0C361}" type="pres">
      <dgm:prSet presAssocID="{B1879B5C-0735-45CA-B2BB-63372D5DE6BD}" presName="txShp" presStyleLbl="node1" presStyleIdx="0" presStyleCnt="3">
        <dgm:presLayoutVars>
          <dgm:bulletEnabled val="1"/>
        </dgm:presLayoutVars>
      </dgm:prSet>
      <dgm:spPr/>
      <dgm:t>
        <a:bodyPr/>
        <a:lstStyle/>
        <a:p>
          <a:endParaRPr lang="en-GB"/>
        </a:p>
      </dgm:t>
    </dgm:pt>
    <dgm:pt modelId="{65EB1C31-3B5D-4483-8F2A-B5C914C7C975}" type="pres">
      <dgm:prSet presAssocID="{99D24D1E-2A25-467C-BAAC-A3ED501E1A3C}" presName="spacing" presStyleCnt="0"/>
      <dgm:spPr/>
    </dgm:pt>
    <dgm:pt modelId="{7AF7A9A2-D5A7-45F7-989B-E7F40529B8DD}" type="pres">
      <dgm:prSet presAssocID="{166AFE99-EE46-46B2-8DFC-C91F2E9BF81F}" presName="composite" presStyleCnt="0"/>
      <dgm:spPr/>
    </dgm:pt>
    <dgm:pt modelId="{8888599C-F10C-4BAF-9F21-D16E43AB4DA7}" type="pres">
      <dgm:prSet presAssocID="{166AFE99-EE46-46B2-8DFC-C91F2E9BF81F}" presName="imgShp" presStyleLbl="fgImgPlace1" presStyleIdx="1" presStyleCnt="3"/>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l="-56000" r="-56000"/>
          </a:stretch>
        </a:blipFill>
      </dgm:spPr>
    </dgm:pt>
    <dgm:pt modelId="{53042650-E3EF-4F77-B0D0-80CAEDB427CB}" type="pres">
      <dgm:prSet presAssocID="{166AFE99-EE46-46B2-8DFC-C91F2E9BF81F}" presName="txShp" presStyleLbl="node1" presStyleIdx="1" presStyleCnt="3">
        <dgm:presLayoutVars>
          <dgm:bulletEnabled val="1"/>
        </dgm:presLayoutVars>
      </dgm:prSet>
      <dgm:spPr/>
      <dgm:t>
        <a:bodyPr/>
        <a:lstStyle/>
        <a:p>
          <a:endParaRPr lang="en-GB"/>
        </a:p>
      </dgm:t>
    </dgm:pt>
    <dgm:pt modelId="{CACB8C2A-65F8-4DD8-9871-C392F26C8186}" type="pres">
      <dgm:prSet presAssocID="{23D773BF-FB5D-4E75-8450-3671F82C3775}" presName="spacing" presStyleCnt="0"/>
      <dgm:spPr/>
    </dgm:pt>
    <dgm:pt modelId="{6DC9AEF1-6348-4F8A-B3B0-250013B11092}" type="pres">
      <dgm:prSet presAssocID="{BBEDA2B0-3041-44CF-A2B4-86F88B81F0FC}" presName="composite" presStyleCnt="0"/>
      <dgm:spPr/>
    </dgm:pt>
    <dgm:pt modelId="{96BAA810-D8B5-4FE7-840B-4EDF3CB8B1DA}" type="pres">
      <dgm:prSet presAssocID="{BBEDA2B0-3041-44CF-A2B4-86F88B81F0FC}" presName="imgShp" presStyleLbl="fgImgPlace1" presStyleIdx="2" presStyleCnt="3"/>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l="-25000" r="-25000"/>
          </a:stretch>
        </a:blipFill>
      </dgm:spPr>
    </dgm:pt>
    <dgm:pt modelId="{142AA333-7054-4D47-A06B-E665BDD408E3}" type="pres">
      <dgm:prSet presAssocID="{BBEDA2B0-3041-44CF-A2B4-86F88B81F0FC}" presName="txShp" presStyleLbl="node1" presStyleIdx="2" presStyleCnt="3">
        <dgm:presLayoutVars>
          <dgm:bulletEnabled val="1"/>
        </dgm:presLayoutVars>
      </dgm:prSet>
      <dgm:spPr/>
      <dgm:t>
        <a:bodyPr/>
        <a:lstStyle/>
        <a:p>
          <a:endParaRPr lang="en-GB"/>
        </a:p>
      </dgm:t>
    </dgm:pt>
  </dgm:ptLst>
  <dgm:cxnLst>
    <dgm:cxn modelId="{14B35BFD-2475-425A-A149-24C96FB839D0}" srcId="{AB9085E3-4AB8-49A3-ACD6-B4C1C7D2B6B8}" destId="{B1879B5C-0735-45CA-B2BB-63372D5DE6BD}" srcOrd="0" destOrd="0" parTransId="{C45B9004-B915-45A0-BFE5-53440FFCBC93}" sibTransId="{99D24D1E-2A25-467C-BAAC-A3ED501E1A3C}"/>
    <dgm:cxn modelId="{A8BAC3A1-8D2F-4D60-B24A-915FE7389E6C}" type="presOf" srcId="{AB9085E3-4AB8-49A3-ACD6-B4C1C7D2B6B8}" destId="{5E5F7C9E-48CB-4356-9021-01E164619CB1}" srcOrd="0" destOrd="0" presId="urn:microsoft.com/office/officeart/2005/8/layout/vList3"/>
    <dgm:cxn modelId="{B68E6EDB-6A7E-49B8-ADED-2393A71E715F}" type="presOf" srcId="{BBEDA2B0-3041-44CF-A2B4-86F88B81F0FC}" destId="{142AA333-7054-4D47-A06B-E665BDD408E3}" srcOrd="0" destOrd="0" presId="urn:microsoft.com/office/officeart/2005/8/layout/vList3"/>
    <dgm:cxn modelId="{D3B515FE-322F-4A1A-A3B4-C3C0576E82C1}" srcId="{AB9085E3-4AB8-49A3-ACD6-B4C1C7D2B6B8}" destId="{166AFE99-EE46-46B2-8DFC-C91F2E9BF81F}" srcOrd="1" destOrd="0" parTransId="{266610C8-857A-47F2-BD7E-0314477ADD37}" sibTransId="{23D773BF-FB5D-4E75-8450-3671F82C3775}"/>
    <dgm:cxn modelId="{89B7CA7F-80FD-4092-A927-D10317CF3448}" srcId="{AB9085E3-4AB8-49A3-ACD6-B4C1C7D2B6B8}" destId="{BBEDA2B0-3041-44CF-A2B4-86F88B81F0FC}" srcOrd="2" destOrd="0" parTransId="{02A0DA30-DF2C-4B34-81A4-00AB2EF29719}" sibTransId="{9147B5F2-0B6C-4CE3-8A63-6AB84D86EF91}"/>
    <dgm:cxn modelId="{C8D0F7B6-F513-4452-8DC4-B5E5D991F417}" type="presOf" srcId="{166AFE99-EE46-46B2-8DFC-C91F2E9BF81F}" destId="{53042650-E3EF-4F77-B0D0-80CAEDB427CB}" srcOrd="0" destOrd="0" presId="urn:microsoft.com/office/officeart/2005/8/layout/vList3"/>
    <dgm:cxn modelId="{994A3D3F-FFAE-4CCF-9804-BA283D04964C}" type="presOf" srcId="{B1879B5C-0735-45CA-B2BB-63372D5DE6BD}" destId="{EC0C8D88-A9B2-49E6-BAC4-840DC4B0C361}" srcOrd="0" destOrd="0" presId="urn:microsoft.com/office/officeart/2005/8/layout/vList3"/>
    <dgm:cxn modelId="{8E5309D7-8C4E-4DFD-BF35-FD92CCC5C16C}" type="presParOf" srcId="{5E5F7C9E-48CB-4356-9021-01E164619CB1}" destId="{43341564-AFBC-4517-88BC-E529C7A0792B}" srcOrd="0" destOrd="0" presId="urn:microsoft.com/office/officeart/2005/8/layout/vList3"/>
    <dgm:cxn modelId="{AC5F5B0E-0777-49CE-B85C-54AB733F7CAC}" type="presParOf" srcId="{43341564-AFBC-4517-88BC-E529C7A0792B}" destId="{4AFA390F-0B51-4682-89E8-0707524A39F8}" srcOrd="0" destOrd="0" presId="urn:microsoft.com/office/officeart/2005/8/layout/vList3"/>
    <dgm:cxn modelId="{EC7A4603-2EAD-47DD-B3B9-DC2974EB399D}" type="presParOf" srcId="{43341564-AFBC-4517-88BC-E529C7A0792B}" destId="{EC0C8D88-A9B2-49E6-BAC4-840DC4B0C361}" srcOrd="1" destOrd="0" presId="urn:microsoft.com/office/officeart/2005/8/layout/vList3"/>
    <dgm:cxn modelId="{3BF426CC-0BBE-4E9E-9C67-E260D191FED7}" type="presParOf" srcId="{5E5F7C9E-48CB-4356-9021-01E164619CB1}" destId="{65EB1C31-3B5D-4483-8F2A-B5C914C7C975}" srcOrd="1" destOrd="0" presId="urn:microsoft.com/office/officeart/2005/8/layout/vList3"/>
    <dgm:cxn modelId="{81F79954-7E45-4C57-9746-D957BE60E8CD}" type="presParOf" srcId="{5E5F7C9E-48CB-4356-9021-01E164619CB1}" destId="{7AF7A9A2-D5A7-45F7-989B-E7F40529B8DD}" srcOrd="2" destOrd="0" presId="urn:microsoft.com/office/officeart/2005/8/layout/vList3"/>
    <dgm:cxn modelId="{E42543FC-EBB7-46F0-B07A-EBD2220049A4}" type="presParOf" srcId="{7AF7A9A2-D5A7-45F7-989B-E7F40529B8DD}" destId="{8888599C-F10C-4BAF-9F21-D16E43AB4DA7}" srcOrd="0" destOrd="0" presId="urn:microsoft.com/office/officeart/2005/8/layout/vList3"/>
    <dgm:cxn modelId="{B47C5CCA-5C2D-4402-8C0E-C8A54487DF1D}" type="presParOf" srcId="{7AF7A9A2-D5A7-45F7-989B-E7F40529B8DD}" destId="{53042650-E3EF-4F77-B0D0-80CAEDB427CB}" srcOrd="1" destOrd="0" presId="urn:microsoft.com/office/officeart/2005/8/layout/vList3"/>
    <dgm:cxn modelId="{9CECB14A-EC9E-4D4A-B6FC-9B37D277DA84}" type="presParOf" srcId="{5E5F7C9E-48CB-4356-9021-01E164619CB1}" destId="{CACB8C2A-65F8-4DD8-9871-C392F26C8186}" srcOrd="3" destOrd="0" presId="urn:microsoft.com/office/officeart/2005/8/layout/vList3"/>
    <dgm:cxn modelId="{32C62C8A-FFA1-4114-B627-FE37C882BC96}" type="presParOf" srcId="{5E5F7C9E-48CB-4356-9021-01E164619CB1}" destId="{6DC9AEF1-6348-4F8A-B3B0-250013B11092}" srcOrd="4" destOrd="0" presId="urn:microsoft.com/office/officeart/2005/8/layout/vList3"/>
    <dgm:cxn modelId="{C9255970-E0F0-49CE-83AC-D447A1573CAE}" type="presParOf" srcId="{6DC9AEF1-6348-4F8A-B3B0-250013B11092}" destId="{96BAA810-D8B5-4FE7-840B-4EDF3CB8B1DA}" srcOrd="0" destOrd="0" presId="urn:microsoft.com/office/officeart/2005/8/layout/vList3"/>
    <dgm:cxn modelId="{9459E75B-1343-4FC8-B54C-F6ABB656F162}" type="presParOf" srcId="{6DC9AEF1-6348-4F8A-B3B0-250013B11092}" destId="{142AA333-7054-4D47-A06B-E665BDD408E3}"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9D45023-2692-430A-A45C-86A59EBDEC52}" type="doc">
      <dgm:prSet loTypeId="urn:microsoft.com/office/officeart/2009/3/layout/CircleRelationship" loCatId="relationship" qsTypeId="urn:microsoft.com/office/officeart/2005/8/quickstyle/simple1" qsCatId="simple" csTypeId="urn:microsoft.com/office/officeart/2005/8/colors/accent1_2" csCatId="accent1" phldr="1"/>
      <dgm:spPr/>
      <dgm:t>
        <a:bodyPr/>
        <a:lstStyle/>
        <a:p>
          <a:endParaRPr lang="en-GB"/>
        </a:p>
      </dgm:t>
    </dgm:pt>
    <dgm:pt modelId="{2E82E5A4-2FE7-43E6-8177-79F661ADF34C}">
      <dgm:prSet phldrT="[Text]" custT="1"/>
      <dgm:spPr>
        <a:solidFill>
          <a:srgbClr val="0070C0"/>
        </a:solidFill>
      </dgm:spPr>
      <dgm:t>
        <a:bodyPr/>
        <a:lstStyle/>
        <a:p>
          <a:r>
            <a:rPr lang="cs-CZ" sz="3600" b="1" smtClean="0">
              <a:latin typeface="Calibri" panose="020F0502020204030204" pitchFamily="34" charset="0"/>
              <a:cs typeface="Calibri" panose="020F0502020204030204" pitchFamily="34" charset="0"/>
            </a:rPr>
            <a:t>integrated permitting</a:t>
          </a:r>
          <a:endParaRPr lang="en-GB" sz="3600" b="1">
            <a:latin typeface="Calibri" panose="020F0502020204030204" pitchFamily="34" charset="0"/>
            <a:cs typeface="Calibri" panose="020F0502020204030204" pitchFamily="34" charset="0"/>
          </a:endParaRPr>
        </a:p>
      </dgm:t>
    </dgm:pt>
    <dgm:pt modelId="{5710A6A4-AD06-41AE-83FC-034E4BEFA50F}" type="parTrans" cxnId="{BC58DBA5-1D6E-4C46-B106-1D18F46C6A18}">
      <dgm:prSet/>
      <dgm:spPr/>
      <dgm:t>
        <a:bodyPr/>
        <a:lstStyle/>
        <a:p>
          <a:endParaRPr lang="en-GB" sz="2000" b="1">
            <a:latin typeface="Calibri" panose="020F0502020204030204" pitchFamily="34" charset="0"/>
            <a:cs typeface="Calibri" panose="020F0502020204030204" pitchFamily="34" charset="0"/>
          </a:endParaRPr>
        </a:p>
      </dgm:t>
    </dgm:pt>
    <dgm:pt modelId="{C8D0D86B-E77D-4EC7-B3FF-A50666491ED8}" type="sibTrans" cxnId="{BC58DBA5-1D6E-4C46-B106-1D18F46C6A18}">
      <dgm:prSet/>
      <dgm:spPr/>
      <dgm:t>
        <a:bodyPr/>
        <a:lstStyle/>
        <a:p>
          <a:endParaRPr lang="en-GB" sz="2000" b="1">
            <a:latin typeface="Calibri" panose="020F0502020204030204" pitchFamily="34" charset="0"/>
            <a:cs typeface="Calibri" panose="020F0502020204030204" pitchFamily="34" charset="0"/>
          </a:endParaRPr>
        </a:p>
      </dgm:t>
    </dgm:pt>
    <dgm:pt modelId="{7FB9C9C7-3BD2-4D23-9A0A-B05DC2F2A20B}">
      <dgm:prSet phldrT="[Text]" custT="1"/>
      <dgm:spPr/>
      <dgm:t>
        <a:bodyPr/>
        <a:lstStyle/>
        <a:p>
          <a:r>
            <a:rPr lang="cs-CZ" sz="2000" b="1" smtClean="0">
              <a:latin typeface="Calibri" panose="020F0502020204030204" pitchFamily="34" charset="0"/>
              <a:cs typeface="Calibri" panose="020F0502020204030204" pitchFamily="34" charset="0"/>
            </a:rPr>
            <a:t>regional environmetnal agencies</a:t>
          </a:r>
          <a:endParaRPr lang="en-GB" sz="2000" b="1">
            <a:latin typeface="Calibri" panose="020F0502020204030204" pitchFamily="34" charset="0"/>
            <a:cs typeface="Calibri" panose="020F0502020204030204" pitchFamily="34" charset="0"/>
          </a:endParaRPr>
        </a:p>
      </dgm:t>
    </dgm:pt>
    <dgm:pt modelId="{EEFBFBD1-EE7F-4673-9DC0-AFC34D863FD5}" type="parTrans" cxnId="{ECC580FD-101C-4623-8406-EF4ED6C5D8BB}">
      <dgm:prSet/>
      <dgm:spPr/>
      <dgm:t>
        <a:bodyPr/>
        <a:lstStyle/>
        <a:p>
          <a:endParaRPr lang="en-GB" sz="2000" b="1">
            <a:latin typeface="Calibri" panose="020F0502020204030204" pitchFamily="34" charset="0"/>
            <a:cs typeface="Calibri" panose="020F0502020204030204" pitchFamily="34" charset="0"/>
          </a:endParaRPr>
        </a:p>
      </dgm:t>
    </dgm:pt>
    <dgm:pt modelId="{526B7786-C407-48A4-9DE2-E0F8F9CE6EDF}" type="sibTrans" cxnId="{ECC580FD-101C-4623-8406-EF4ED6C5D8BB}">
      <dgm:prSet/>
      <dgm:spPr/>
      <dgm:t>
        <a:bodyPr/>
        <a:lstStyle/>
        <a:p>
          <a:endParaRPr lang="en-GB" sz="2000" b="1">
            <a:latin typeface="Calibri" panose="020F0502020204030204" pitchFamily="34" charset="0"/>
            <a:cs typeface="Calibri" panose="020F0502020204030204" pitchFamily="34" charset="0"/>
          </a:endParaRPr>
        </a:p>
      </dgm:t>
    </dgm:pt>
    <dgm:pt modelId="{8B365A79-1E29-4EF5-AEDE-1062139B0837}">
      <dgm:prSet phldrT="[Text]" custT="1"/>
      <dgm:spPr/>
      <dgm:t>
        <a:bodyPr/>
        <a:lstStyle/>
        <a:p>
          <a:r>
            <a:rPr lang="cs-CZ" sz="2000" b="1" smtClean="0">
              <a:latin typeface="Calibri" panose="020F0502020204030204" pitchFamily="34" charset="0"/>
              <a:cs typeface="Calibri" panose="020F0502020204030204" pitchFamily="34" charset="0"/>
            </a:rPr>
            <a:t>best available techniques</a:t>
          </a:r>
          <a:endParaRPr lang="en-GB" sz="2000" b="1">
            <a:latin typeface="Calibri" panose="020F0502020204030204" pitchFamily="34" charset="0"/>
            <a:cs typeface="Calibri" panose="020F0502020204030204" pitchFamily="34" charset="0"/>
          </a:endParaRPr>
        </a:p>
      </dgm:t>
    </dgm:pt>
    <dgm:pt modelId="{36F00495-C6BB-4191-A666-A708F4415736}" type="parTrans" cxnId="{1A9B6768-29B9-4A8D-B11E-EF1C38E140E0}">
      <dgm:prSet/>
      <dgm:spPr/>
      <dgm:t>
        <a:bodyPr/>
        <a:lstStyle/>
        <a:p>
          <a:endParaRPr lang="en-GB" sz="2000" b="1">
            <a:latin typeface="Calibri" panose="020F0502020204030204" pitchFamily="34" charset="0"/>
            <a:cs typeface="Calibri" panose="020F0502020204030204" pitchFamily="34" charset="0"/>
          </a:endParaRPr>
        </a:p>
      </dgm:t>
    </dgm:pt>
    <dgm:pt modelId="{A405B288-EBC8-4F83-BFE6-38C55FEB0BF2}" type="sibTrans" cxnId="{1A9B6768-29B9-4A8D-B11E-EF1C38E140E0}">
      <dgm:prSet/>
      <dgm:spPr/>
      <dgm:t>
        <a:bodyPr/>
        <a:lstStyle/>
        <a:p>
          <a:endParaRPr lang="en-GB" sz="2000" b="1">
            <a:latin typeface="Calibri" panose="020F0502020204030204" pitchFamily="34" charset="0"/>
            <a:cs typeface="Calibri" panose="020F0502020204030204" pitchFamily="34" charset="0"/>
          </a:endParaRPr>
        </a:p>
      </dgm:t>
    </dgm:pt>
    <dgm:pt modelId="{8E8BB734-BAC8-4416-AA5D-5B70AB01172E}">
      <dgm:prSet phldrT="[Text]" custT="1"/>
      <dgm:spPr/>
      <dgm:t>
        <a:bodyPr/>
        <a:lstStyle/>
        <a:p>
          <a:r>
            <a:rPr lang="cs-CZ" sz="2000" b="1" smtClean="0">
              <a:latin typeface="Calibri" panose="020F0502020204030204" pitchFamily="34" charset="0"/>
              <a:cs typeface="Calibri" panose="020F0502020204030204" pitchFamily="34" charset="0"/>
            </a:rPr>
            <a:t>strong environmental inspectorate</a:t>
          </a:r>
          <a:endParaRPr lang="en-GB" sz="2000" b="1">
            <a:latin typeface="Calibri" panose="020F0502020204030204" pitchFamily="34" charset="0"/>
            <a:cs typeface="Calibri" panose="020F0502020204030204" pitchFamily="34" charset="0"/>
          </a:endParaRPr>
        </a:p>
      </dgm:t>
    </dgm:pt>
    <dgm:pt modelId="{0595C17D-727B-408F-9238-35756B542C2A}" type="parTrans" cxnId="{0140120C-E920-4A5B-8C4E-F1205EE41290}">
      <dgm:prSet/>
      <dgm:spPr/>
      <dgm:t>
        <a:bodyPr/>
        <a:lstStyle/>
        <a:p>
          <a:endParaRPr lang="en-GB" sz="2000" b="1">
            <a:latin typeface="Calibri" panose="020F0502020204030204" pitchFamily="34" charset="0"/>
            <a:cs typeface="Calibri" panose="020F0502020204030204" pitchFamily="34" charset="0"/>
          </a:endParaRPr>
        </a:p>
      </dgm:t>
    </dgm:pt>
    <dgm:pt modelId="{1DC88A69-5AD2-410E-B8EA-B55FDCE575C8}" type="sibTrans" cxnId="{0140120C-E920-4A5B-8C4E-F1205EE41290}">
      <dgm:prSet/>
      <dgm:spPr/>
      <dgm:t>
        <a:bodyPr/>
        <a:lstStyle/>
        <a:p>
          <a:endParaRPr lang="en-GB" sz="2000" b="1">
            <a:latin typeface="Calibri" panose="020F0502020204030204" pitchFamily="34" charset="0"/>
            <a:cs typeface="Calibri" panose="020F0502020204030204" pitchFamily="34" charset="0"/>
          </a:endParaRPr>
        </a:p>
      </dgm:t>
    </dgm:pt>
    <dgm:pt modelId="{283424A9-93E0-4581-88B3-FDACC15ECB30}">
      <dgm:prSet phldrT="[Text]" custT="1"/>
      <dgm:spPr/>
      <dgm:t>
        <a:bodyPr/>
        <a:lstStyle/>
        <a:p>
          <a:r>
            <a:rPr lang="cs-CZ" sz="2000" b="1" smtClean="0">
              <a:latin typeface="Calibri" panose="020F0502020204030204" pitchFamily="34" charset="0"/>
              <a:cs typeface="Calibri" panose="020F0502020204030204" pitchFamily="34" charset="0"/>
            </a:rPr>
            <a:t>expert body of ministry of environment</a:t>
          </a:r>
          <a:endParaRPr lang="en-GB" sz="2000" b="1">
            <a:latin typeface="Calibri" panose="020F0502020204030204" pitchFamily="34" charset="0"/>
            <a:cs typeface="Calibri" panose="020F0502020204030204" pitchFamily="34" charset="0"/>
          </a:endParaRPr>
        </a:p>
      </dgm:t>
    </dgm:pt>
    <dgm:pt modelId="{B1B1667F-6A2E-4044-9E4A-47C4EE751C43}" type="parTrans" cxnId="{220A0E59-8AD6-437A-BCD4-5C6F203D1E3C}">
      <dgm:prSet/>
      <dgm:spPr/>
      <dgm:t>
        <a:bodyPr/>
        <a:lstStyle/>
        <a:p>
          <a:endParaRPr lang="en-GB" sz="2000" b="1"/>
        </a:p>
      </dgm:t>
    </dgm:pt>
    <dgm:pt modelId="{84879123-3607-40A9-A461-2B276FBA795B}" type="sibTrans" cxnId="{220A0E59-8AD6-437A-BCD4-5C6F203D1E3C}">
      <dgm:prSet/>
      <dgm:spPr/>
      <dgm:t>
        <a:bodyPr/>
        <a:lstStyle/>
        <a:p>
          <a:endParaRPr lang="en-GB" sz="2000" b="1"/>
        </a:p>
      </dgm:t>
    </dgm:pt>
    <dgm:pt modelId="{0B50C4B8-75CD-4722-9FE9-D208B9C4EFCF}" type="pres">
      <dgm:prSet presAssocID="{B9D45023-2692-430A-A45C-86A59EBDEC52}" presName="Name0" presStyleCnt="0">
        <dgm:presLayoutVars>
          <dgm:chMax val="1"/>
          <dgm:chPref val="1"/>
        </dgm:presLayoutVars>
      </dgm:prSet>
      <dgm:spPr/>
      <dgm:t>
        <a:bodyPr/>
        <a:lstStyle/>
        <a:p>
          <a:endParaRPr lang="en-GB"/>
        </a:p>
      </dgm:t>
    </dgm:pt>
    <dgm:pt modelId="{C5CB82BB-919E-4C7C-B926-A2B5A3546727}" type="pres">
      <dgm:prSet presAssocID="{2E82E5A4-2FE7-43E6-8177-79F661ADF34C}" presName="Parent" presStyleLbl="node0" presStyleIdx="0" presStyleCnt="1">
        <dgm:presLayoutVars>
          <dgm:chMax val="5"/>
          <dgm:chPref val="5"/>
        </dgm:presLayoutVars>
      </dgm:prSet>
      <dgm:spPr/>
      <dgm:t>
        <a:bodyPr/>
        <a:lstStyle/>
        <a:p>
          <a:endParaRPr lang="en-GB"/>
        </a:p>
      </dgm:t>
    </dgm:pt>
    <dgm:pt modelId="{20A01991-88BF-4630-9F16-E2F36046D536}" type="pres">
      <dgm:prSet presAssocID="{2E82E5A4-2FE7-43E6-8177-79F661ADF34C}" presName="Accent1" presStyleLbl="node1" presStyleIdx="0" presStyleCnt="17"/>
      <dgm:spPr/>
    </dgm:pt>
    <dgm:pt modelId="{2FAB8316-B3C3-4ABF-BA78-6D510D23A07F}" type="pres">
      <dgm:prSet presAssocID="{2E82E5A4-2FE7-43E6-8177-79F661ADF34C}" presName="Accent2" presStyleLbl="node1" presStyleIdx="1" presStyleCnt="17"/>
      <dgm:spPr/>
    </dgm:pt>
    <dgm:pt modelId="{1F115013-D031-4F9B-AC85-B3034DC00C1D}" type="pres">
      <dgm:prSet presAssocID="{2E82E5A4-2FE7-43E6-8177-79F661ADF34C}" presName="Accent3" presStyleLbl="node1" presStyleIdx="2" presStyleCnt="17"/>
      <dgm:spPr/>
    </dgm:pt>
    <dgm:pt modelId="{6269E4E2-5539-43F2-8D89-E3283DEDAC49}" type="pres">
      <dgm:prSet presAssocID="{2E82E5A4-2FE7-43E6-8177-79F661ADF34C}" presName="Accent4" presStyleLbl="node1" presStyleIdx="3" presStyleCnt="17"/>
      <dgm:spPr/>
    </dgm:pt>
    <dgm:pt modelId="{C62F8E54-91CB-462F-BE1E-9D7D629974CA}" type="pres">
      <dgm:prSet presAssocID="{2E82E5A4-2FE7-43E6-8177-79F661ADF34C}" presName="Accent5" presStyleLbl="node1" presStyleIdx="4" presStyleCnt="17"/>
      <dgm:spPr/>
    </dgm:pt>
    <dgm:pt modelId="{75826DA0-A3F2-4B6C-82A1-4B5E54720605}" type="pres">
      <dgm:prSet presAssocID="{2E82E5A4-2FE7-43E6-8177-79F661ADF34C}" presName="Accent6" presStyleLbl="node1" presStyleIdx="5" presStyleCnt="17"/>
      <dgm:spPr/>
    </dgm:pt>
    <dgm:pt modelId="{B359E430-B841-4C43-849D-8BEACEF22CB2}" type="pres">
      <dgm:prSet presAssocID="{7FB9C9C7-3BD2-4D23-9A0A-B05DC2F2A20B}" presName="Child1" presStyleLbl="node1" presStyleIdx="6" presStyleCnt="17" custScaleX="188630" custLinFactNeighborX="-10985" custLinFactNeighborY="-29753">
        <dgm:presLayoutVars>
          <dgm:chMax val="0"/>
          <dgm:chPref val="0"/>
        </dgm:presLayoutVars>
      </dgm:prSet>
      <dgm:spPr/>
      <dgm:t>
        <a:bodyPr/>
        <a:lstStyle/>
        <a:p>
          <a:endParaRPr lang="en-GB"/>
        </a:p>
      </dgm:t>
    </dgm:pt>
    <dgm:pt modelId="{F26B9128-630F-4D9D-A17C-50D84A588AF6}" type="pres">
      <dgm:prSet presAssocID="{7FB9C9C7-3BD2-4D23-9A0A-B05DC2F2A20B}" presName="Accent7" presStyleCnt="0"/>
      <dgm:spPr/>
    </dgm:pt>
    <dgm:pt modelId="{B6BAD73B-0869-4A91-88C6-3701FA8E7686}" type="pres">
      <dgm:prSet presAssocID="{7FB9C9C7-3BD2-4D23-9A0A-B05DC2F2A20B}" presName="AccentHold1" presStyleLbl="node1" presStyleIdx="7" presStyleCnt="17"/>
      <dgm:spPr/>
    </dgm:pt>
    <dgm:pt modelId="{9AD97F9F-1B86-455B-BAB2-AA72A914699C}" type="pres">
      <dgm:prSet presAssocID="{7FB9C9C7-3BD2-4D23-9A0A-B05DC2F2A20B}" presName="Accent8" presStyleCnt="0"/>
      <dgm:spPr/>
    </dgm:pt>
    <dgm:pt modelId="{B56BD57C-94C2-4620-A601-3A81EF4A1FF6}" type="pres">
      <dgm:prSet presAssocID="{7FB9C9C7-3BD2-4D23-9A0A-B05DC2F2A20B}" presName="AccentHold2" presStyleLbl="node1" presStyleIdx="8" presStyleCnt="17"/>
      <dgm:spPr/>
    </dgm:pt>
    <dgm:pt modelId="{52F3ACC4-160B-458A-A501-99A4A380E39E}" type="pres">
      <dgm:prSet presAssocID="{8B365A79-1E29-4EF5-AEDE-1062139B0837}" presName="Child2" presStyleLbl="node1" presStyleIdx="9" presStyleCnt="17" custScaleX="138180">
        <dgm:presLayoutVars>
          <dgm:chMax val="0"/>
          <dgm:chPref val="0"/>
        </dgm:presLayoutVars>
      </dgm:prSet>
      <dgm:spPr/>
      <dgm:t>
        <a:bodyPr/>
        <a:lstStyle/>
        <a:p>
          <a:endParaRPr lang="en-GB"/>
        </a:p>
      </dgm:t>
    </dgm:pt>
    <dgm:pt modelId="{477871C2-0520-427A-9423-1B1B2D4A6A6C}" type="pres">
      <dgm:prSet presAssocID="{8B365A79-1E29-4EF5-AEDE-1062139B0837}" presName="Accent9" presStyleCnt="0"/>
      <dgm:spPr/>
    </dgm:pt>
    <dgm:pt modelId="{D9187AF3-09BC-4C7B-A916-5421B76AEFA9}" type="pres">
      <dgm:prSet presAssocID="{8B365A79-1E29-4EF5-AEDE-1062139B0837}" presName="AccentHold1" presStyleLbl="node1" presStyleIdx="10" presStyleCnt="17"/>
      <dgm:spPr/>
    </dgm:pt>
    <dgm:pt modelId="{4E75A507-CF6C-4B3D-BCFE-88D6254AC2DA}" type="pres">
      <dgm:prSet presAssocID="{8B365A79-1E29-4EF5-AEDE-1062139B0837}" presName="Accent10" presStyleCnt="0"/>
      <dgm:spPr/>
    </dgm:pt>
    <dgm:pt modelId="{0E3AD2D7-6F4A-41C1-855B-F6D2C0701A15}" type="pres">
      <dgm:prSet presAssocID="{8B365A79-1E29-4EF5-AEDE-1062139B0837}" presName="AccentHold2" presStyleLbl="node1" presStyleIdx="11" presStyleCnt="17"/>
      <dgm:spPr/>
    </dgm:pt>
    <dgm:pt modelId="{10296B56-156E-412D-A114-4F3838B4103B}" type="pres">
      <dgm:prSet presAssocID="{8B365A79-1E29-4EF5-AEDE-1062139B0837}" presName="Accent11" presStyleCnt="0"/>
      <dgm:spPr/>
    </dgm:pt>
    <dgm:pt modelId="{365CB32D-B44C-44F8-A831-B39E1B1DDFF0}" type="pres">
      <dgm:prSet presAssocID="{8B365A79-1E29-4EF5-AEDE-1062139B0837}" presName="AccentHold3" presStyleLbl="node1" presStyleIdx="12" presStyleCnt="17"/>
      <dgm:spPr/>
    </dgm:pt>
    <dgm:pt modelId="{CA83A9D8-DFF5-40BC-8475-634981A8520C}" type="pres">
      <dgm:prSet presAssocID="{8E8BB734-BAC8-4416-AA5D-5B70AB01172E}" presName="Child3" presStyleLbl="node1" presStyleIdx="13" presStyleCnt="17" custScaleX="176216">
        <dgm:presLayoutVars>
          <dgm:chMax val="0"/>
          <dgm:chPref val="0"/>
        </dgm:presLayoutVars>
      </dgm:prSet>
      <dgm:spPr/>
      <dgm:t>
        <a:bodyPr/>
        <a:lstStyle/>
        <a:p>
          <a:endParaRPr lang="en-GB"/>
        </a:p>
      </dgm:t>
    </dgm:pt>
    <dgm:pt modelId="{3652754F-C7A1-4DDF-9958-F63CF8B7F5B7}" type="pres">
      <dgm:prSet presAssocID="{8E8BB734-BAC8-4416-AA5D-5B70AB01172E}" presName="Accent12" presStyleCnt="0"/>
      <dgm:spPr/>
    </dgm:pt>
    <dgm:pt modelId="{317CA180-024A-49F1-B12C-E639AEFC4A67}" type="pres">
      <dgm:prSet presAssocID="{8E8BB734-BAC8-4416-AA5D-5B70AB01172E}" presName="AccentHold1" presStyleLbl="node1" presStyleIdx="14" presStyleCnt="17"/>
      <dgm:spPr/>
    </dgm:pt>
    <dgm:pt modelId="{D476198D-14E3-40DF-879D-EF65F4325E72}" type="pres">
      <dgm:prSet presAssocID="{283424A9-93E0-4581-88B3-FDACC15ECB30}" presName="Child4" presStyleLbl="node1" presStyleIdx="15" presStyleCnt="17" custScaleX="177461">
        <dgm:presLayoutVars>
          <dgm:chMax val="0"/>
          <dgm:chPref val="0"/>
        </dgm:presLayoutVars>
      </dgm:prSet>
      <dgm:spPr/>
      <dgm:t>
        <a:bodyPr/>
        <a:lstStyle/>
        <a:p>
          <a:endParaRPr lang="en-GB"/>
        </a:p>
      </dgm:t>
    </dgm:pt>
    <dgm:pt modelId="{E98F8CE0-A9EF-4D58-AFA5-930AB1D35531}" type="pres">
      <dgm:prSet presAssocID="{283424A9-93E0-4581-88B3-FDACC15ECB30}" presName="Accent13" presStyleCnt="0"/>
      <dgm:spPr/>
    </dgm:pt>
    <dgm:pt modelId="{F012D781-D0F2-4FB9-A90D-0E797E377D53}" type="pres">
      <dgm:prSet presAssocID="{283424A9-93E0-4581-88B3-FDACC15ECB30}" presName="AccentHold1" presStyleLbl="node1" presStyleIdx="16" presStyleCnt="17"/>
      <dgm:spPr/>
    </dgm:pt>
  </dgm:ptLst>
  <dgm:cxnLst>
    <dgm:cxn modelId="{220A0E59-8AD6-437A-BCD4-5C6F203D1E3C}" srcId="{2E82E5A4-2FE7-43E6-8177-79F661ADF34C}" destId="{283424A9-93E0-4581-88B3-FDACC15ECB30}" srcOrd="3" destOrd="0" parTransId="{B1B1667F-6A2E-4044-9E4A-47C4EE751C43}" sibTransId="{84879123-3607-40A9-A461-2B276FBA795B}"/>
    <dgm:cxn modelId="{BE47EE55-9E9A-44DA-83BA-502FBF7B6293}" type="presOf" srcId="{283424A9-93E0-4581-88B3-FDACC15ECB30}" destId="{D476198D-14E3-40DF-879D-EF65F4325E72}" srcOrd="0" destOrd="0" presId="urn:microsoft.com/office/officeart/2009/3/layout/CircleRelationship"/>
    <dgm:cxn modelId="{1A610182-9F10-4207-B580-B81E856001D0}" type="presOf" srcId="{8B365A79-1E29-4EF5-AEDE-1062139B0837}" destId="{52F3ACC4-160B-458A-A501-99A4A380E39E}" srcOrd="0" destOrd="0" presId="urn:microsoft.com/office/officeart/2009/3/layout/CircleRelationship"/>
    <dgm:cxn modelId="{0140120C-E920-4A5B-8C4E-F1205EE41290}" srcId="{2E82E5A4-2FE7-43E6-8177-79F661ADF34C}" destId="{8E8BB734-BAC8-4416-AA5D-5B70AB01172E}" srcOrd="2" destOrd="0" parTransId="{0595C17D-727B-408F-9238-35756B542C2A}" sibTransId="{1DC88A69-5AD2-410E-B8EA-B55FDCE575C8}"/>
    <dgm:cxn modelId="{1A9B6768-29B9-4A8D-B11E-EF1C38E140E0}" srcId="{2E82E5A4-2FE7-43E6-8177-79F661ADF34C}" destId="{8B365A79-1E29-4EF5-AEDE-1062139B0837}" srcOrd="1" destOrd="0" parTransId="{36F00495-C6BB-4191-A666-A708F4415736}" sibTransId="{A405B288-EBC8-4F83-BFE6-38C55FEB0BF2}"/>
    <dgm:cxn modelId="{15A535B9-BFD0-421B-AEB8-247E8E028A40}" type="presOf" srcId="{8E8BB734-BAC8-4416-AA5D-5B70AB01172E}" destId="{CA83A9D8-DFF5-40BC-8475-634981A8520C}" srcOrd="0" destOrd="0" presId="urn:microsoft.com/office/officeart/2009/3/layout/CircleRelationship"/>
    <dgm:cxn modelId="{ECC580FD-101C-4623-8406-EF4ED6C5D8BB}" srcId="{2E82E5A4-2FE7-43E6-8177-79F661ADF34C}" destId="{7FB9C9C7-3BD2-4D23-9A0A-B05DC2F2A20B}" srcOrd="0" destOrd="0" parTransId="{EEFBFBD1-EE7F-4673-9DC0-AFC34D863FD5}" sibTransId="{526B7786-C407-48A4-9DE2-E0F8F9CE6EDF}"/>
    <dgm:cxn modelId="{98ADE68C-6CBF-4EFE-B788-F432719920AA}" type="presOf" srcId="{7FB9C9C7-3BD2-4D23-9A0A-B05DC2F2A20B}" destId="{B359E430-B841-4C43-849D-8BEACEF22CB2}" srcOrd="0" destOrd="0" presId="urn:microsoft.com/office/officeart/2009/3/layout/CircleRelationship"/>
    <dgm:cxn modelId="{69697DB1-0504-4914-880F-450317E676E4}" type="presOf" srcId="{B9D45023-2692-430A-A45C-86A59EBDEC52}" destId="{0B50C4B8-75CD-4722-9FE9-D208B9C4EFCF}" srcOrd="0" destOrd="0" presId="urn:microsoft.com/office/officeart/2009/3/layout/CircleRelationship"/>
    <dgm:cxn modelId="{BC58DBA5-1D6E-4C46-B106-1D18F46C6A18}" srcId="{B9D45023-2692-430A-A45C-86A59EBDEC52}" destId="{2E82E5A4-2FE7-43E6-8177-79F661ADF34C}" srcOrd="0" destOrd="0" parTransId="{5710A6A4-AD06-41AE-83FC-034E4BEFA50F}" sibTransId="{C8D0D86B-E77D-4EC7-B3FF-A50666491ED8}"/>
    <dgm:cxn modelId="{2A705203-646F-4B6B-9C09-399D0D9FEBF5}" type="presOf" srcId="{2E82E5A4-2FE7-43E6-8177-79F661ADF34C}" destId="{C5CB82BB-919E-4C7C-B926-A2B5A3546727}" srcOrd="0" destOrd="0" presId="urn:microsoft.com/office/officeart/2009/3/layout/CircleRelationship"/>
    <dgm:cxn modelId="{F2B14C0B-BEFE-4919-AC03-5D3AD4346C3D}" type="presParOf" srcId="{0B50C4B8-75CD-4722-9FE9-D208B9C4EFCF}" destId="{C5CB82BB-919E-4C7C-B926-A2B5A3546727}" srcOrd="0" destOrd="0" presId="urn:microsoft.com/office/officeart/2009/3/layout/CircleRelationship"/>
    <dgm:cxn modelId="{34351EDE-C7B5-42E0-96F9-3CA1B7EC2D3A}" type="presParOf" srcId="{0B50C4B8-75CD-4722-9FE9-D208B9C4EFCF}" destId="{20A01991-88BF-4630-9F16-E2F36046D536}" srcOrd="1" destOrd="0" presId="urn:microsoft.com/office/officeart/2009/3/layout/CircleRelationship"/>
    <dgm:cxn modelId="{8BA7751E-4E4A-4413-A7A7-DD23414C6192}" type="presParOf" srcId="{0B50C4B8-75CD-4722-9FE9-D208B9C4EFCF}" destId="{2FAB8316-B3C3-4ABF-BA78-6D510D23A07F}" srcOrd="2" destOrd="0" presId="urn:microsoft.com/office/officeart/2009/3/layout/CircleRelationship"/>
    <dgm:cxn modelId="{7C63FB0F-FD11-4047-A12D-27C78CD00021}" type="presParOf" srcId="{0B50C4B8-75CD-4722-9FE9-D208B9C4EFCF}" destId="{1F115013-D031-4F9B-AC85-B3034DC00C1D}" srcOrd="3" destOrd="0" presId="urn:microsoft.com/office/officeart/2009/3/layout/CircleRelationship"/>
    <dgm:cxn modelId="{AAB3890B-7B1F-4932-9421-9ADEFDA82C1C}" type="presParOf" srcId="{0B50C4B8-75CD-4722-9FE9-D208B9C4EFCF}" destId="{6269E4E2-5539-43F2-8D89-E3283DEDAC49}" srcOrd="4" destOrd="0" presId="urn:microsoft.com/office/officeart/2009/3/layout/CircleRelationship"/>
    <dgm:cxn modelId="{88BDC52B-4053-410D-A6FE-133B54C52FBA}" type="presParOf" srcId="{0B50C4B8-75CD-4722-9FE9-D208B9C4EFCF}" destId="{C62F8E54-91CB-462F-BE1E-9D7D629974CA}" srcOrd="5" destOrd="0" presId="urn:microsoft.com/office/officeart/2009/3/layout/CircleRelationship"/>
    <dgm:cxn modelId="{12F42AED-4BB4-43CC-B8BC-7D2C21921A3B}" type="presParOf" srcId="{0B50C4B8-75CD-4722-9FE9-D208B9C4EFCF}" destId="{75826DA0-A3F2-4B6C-82A1-4B5E54720605}" srcOrd="6" destOrd="0" presId="urn:microsoft.com/office/officeart/2009/3/layout/CircleRelationship"/>
    <dgm:cxn modelId="{D515C866-7FAF-4AB6-9A46-3BB421947694}" type="presParOf" srcId="{0B50C4B8-75CD-4722-9FE9-D208B9C4EFCF}" destId="{B359E430-B841-4C43-849D-8BEACEF22CB2}" srcOrd="7" destOrd="0" presId="urn:microsoft.com/office/officeart/2009/3/layout/CircleRelationship"/>
    <dgm:cxn modelId="{6D1151BD-56FB-418F-9871-3862B58A159F}" type="presParOf" srcId="{0B50C4B8-75CD-4722-9FE9-D208B9C4EFCF}" destId="{F26B9128-630F-4D9D-A17C-50D84A588AF6}" srcOrd="8" destOrd="0" presId="urn:microsoft.com/office/officeart/2009/3/layout/CircleRelationship"/>
    <dgm:cxn modelId="{F271BC90-01D4-43C0-A088-FEBD26C62A5D}" type="presParOf" srcId="{F26B9128-630F-4D9D-A17C-50D84A588AF6}" destId="{B6BAD73B-0869-4A91-88C6-3701FA8E7686}" srcOrd="0" destOrd="0" presId="urn:microsoft.com/office/officeart/2009/3/layout/CircleRelationship"/>
    <dgm:cxn modelId="{042C6DD0-E675-4E81-8810-044BD04A9D62}" type="presParOf" srcId="{0B50C4B8-75CD-4722-9FE9-D208B9C4EFCF}" destId="{9AD97F9F-1B86-455B-BAB2-AA72A914699C}" srcOrd="9" destOrd="0" presId="urn:microsoft.com/office/officeart/2009/3/layout/CircleRelationship"/>
    <dgm:cxn modelId="{06DC599F-0785-4F72-A9CD-9F0E1DAE5559}" type="presParOf" srcId="{9AD97F9F-1B86-455B-BAB2-AA72A914699C}" destId="{B56BD57C-94C2-4620-A601-3A81EF4A1FF6}" srcOrd="0" destOrd="0" presId="urn:microsoft.com/office/officeart/2009/3/layout/CircleRelationship"/>
    <dgm:cxn modelId="{A4E9A1CA-00CD-4187-B184-FF7972BBB5CA}" type="presParOf" srcId="{0B50C4B8-75CD-4722-9FE9-D208B9C4EFCF}" destId="{52F3ACC4-160B-458A-A501-99A4A380E39E}" srcOrd="10" destOrd="0" presId="urn:microsoft.com/office/officeart/2009/3/layout/CircleRelationship"/>
    <dgm:cxn modelId="{4AD16BF8-EC6D-444C-9D84-3DAF9AC55049}" type="presParOf" srcId="{0B50C4B8-75CD-4722-9FE9-D208B9C4EFCF}" destId="{477871C2-0520-427A-9423-1B1B2D4A6A6C}" srcOrd="11" destOrd="0" presId="urn:microsoft.com/office/officeart/2009/3/layout/CircleRelationship"/>
    <dgm:cxn modelId="{A98D7770-BD7D-459D-9860-814537EC9865}" type="presParOf" srcId="{477871C2-0520-427A-9423-1B1B2D4A6A6C}" destId="{D9187AF3-09BC-4C7B-A916-5421B76AEFA9}" srcOrd="0" destOrd="0" presId="urn:microsoft.com/office/officeart/2009/3/layout/CircleRelationship"/>
    <dgm:cxn modelId="{EB986AF1-13C1-4FEA-BFA8-93246EB9E470}" type="presParOf" srcId="{0B50C4B8-75CD-4722-9FE9-D208B9C4EFCF}" destId="{4E75A507-CF6C-4B3D-BCFE-88D6254AC2DA}" srcOrd="12" destOrd="0" presId="urn:microsoft.com/office/officeart/2009/3/layout/CircleRelationship"/>
    <dgm:cxn modelId="{62310711-424E-4AFA-9C38-CD13B532643F}" type="presParOf" srcId="{4E75A507-CF6C-4B3D-BCFE-88D6254AC2DA}" destId="{0E3AD2D7-6F4A-41C1-855B-F6D2C0701A15}" srcOrd="0" destOrd="0" presId="urn:microsoft.com/office/officeart/2009/3/layout/CircleRelationship"/>
    <dgm:cxn modelId="{97AF57B3-4168-4B6C-83B3-A68F23296CDD}" type="presParOf" srcId="{0B50C4B8-75CD-4722-9FE9-D208B9C4EFCF}" destId="{10296B56-156E-412D-A114-4F3838B4103B}" srcOrd="13" destOrd="0" presId="urn:microsoft.com/office/officeart/2009/3/layout/CircleRelationship"/>
    <dgm:cxn modelId="{2F67C8CA-6AF9-4F53-8257-5EED35C393F1}" type="presParOf" srcId="{10296B56-156E-412D-A114-4F3838B4103B}" destId="{365CB32D-B44C-44F8-A831-B39E1B1DDFF0}" srcOrd="0" destOrd="0" presId="urn:microsoft.com/office/officeart/2009/3/layout/CircleRelationship"/>
    <dgm:cxn modelId="{B3BEC458-78A7-4F67-AA70-440F0B85BBD4}" type="presParOf" srcId="{0B50C4B8-75CD-4722-9FE9-D208B9C4EFCF}" destId="{CA83A9D8-DFF5-40BC-8475-634981A8520C}" srcOrd="14" destOrd="0" presId="urn:microsoft.com/office/officeart/2009/3/layout/CircleRelationship"/>
    <dgm:cxn modelId="{838B6567-DC3E-49F7-A3AF-1DF792375727}" type="presParOf" srcId="{0B50C4B8-75CD-4722-9FE9-D208B9C4EFCF}" destId="{3652754F-C7A1-4DDF-9958-F63CF8B7F5B7}" srcOrd="15" destOrd="0" presId="urn:microsoft.com/office/officeart/2009/3/layout/CircleRelationship"/>
    <dgm:cxn modelId="{87C2202A-AA74-4ABE-AA58-0B70FF7425F8}" type="presParOf" srcId="{3652754F-C7A1-4DDF-9958-F63CF8B7F5B7}" destId="{317CA180-024A-49F1-B12C-E639AEFC4A67}" srcOrd="0" destOrd="0" presId="urn:microsoft.com/office/officeart/2009/3/layout/CircleRelationship"/>
    <dgm:cxn modelId="{5DBB83E1-3A26-4733-BAED-850CEF51E3AB}" type="presParOf" srcId="{0B50C4B8-75CD-4722-9FE9-D208B9C4EFCF}" destId="{D476198D-14E3-40DF-879D-EF65F4325E72}" srcOrd="16" destOrd="0" presId="urn:microsoft.com/office/officeart/2009/3/layout/CircleRelationship"/>
    <dgm:cxn modelId="{8FB37C73-B44A-49F8-8D9C-58B3930ACCC8}" type="presParOf" srcId="{0B50C4B8-75CD-4722-9FE9-D208B9C4EFCF}" destId="{E98F8CE0-A9EF-4D58-AFA5-930AB1D35531}" srcOrd="17" destOrd="0" presId="urn:microsoft.com/office/officeart/2009/3/layout/CircleRelationship"/>
    <dgm:cxn modelId="{84BEF9A9-6612-4618-A1F6-70CDF9E9513F}" type="presParOf" srcId="{E98F8CE0-A9EF-4D58-AFA5-930AB1D35531}" destId="{F012D781-D0F2-4FB9-A90D-0E797E377D53}" srcOrd="0" destOrd="0" presId="urn:microsoft.com/office/officeart/2009/3/layout/CircleRelationship"/>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BB2C8F4-609E-4493-9408-AE29C6A466FC}" type="doc">
      <dgm:prSet loTypeId="urn:microsoft.com/office/officeart/2008/layout/HexagonCluster" loCatId="picture" qsTypeId="urn:microsoft.com/office/officeart/2005/8/quickstyle/simple1" qsCatId="simple" csTypeId="urn:microsoft.com/office/officeart/2005/8/colors/accent1_2" csCatId="accent1" phldr="1"/>
      <dgm:spPr/>
      <dgm:t>
        <a:bodyPr/>
        <a:lstStyle/>
        <a:p>
          <a:endParaRPr lang="en-GB"/>
        </a:p>
      </dgm:t>
    </dgm:pt>
    <dgm:pt modelId="{6537F982-0008-4F95-A0BE-08313B61C870}">
      <dgm:prSet phldrT="[Text]"/>
      <dgm:spPr/>
      <dgm:t>
        <a:bodyPr/>
        <a:lstStyle/>
        <a:p>
          <a:r>
            <a:rPr lang="cs-CZ" b="1" smtClean="0">
              <a:latin typeface="Calibri" panose="020F0502020204030204" pitchFamily="34" charset="0"/>
              <a:cs typeface="Calibri" panose="020F0502020204030204" pitchFamily="34" charset="0"/>
            </a:rPr>
            <a:t>300 controls annually</a:t>
          </a:r>
          <a:endParaRPr lang="en-GB" b="1">
            <a:latin typeface="Calibri" panose="020F0502020204030204" pitchFamily="34" charset="0"/>
            <a:cs typeface="Calibri" panose="020F0502020204030204" pitchFamily="34" charset="0"/>
          </a:endParaRPr>
        </a:p>
      </dgm:t>
    </dgm:pt>
    <dgm:pt modelId="{D11C1FE5-549D-4903-95D5-3023B3787FC2}" type="parTrans" cxnId="{D72A8CDF-697A-4EB8-A545-0761B4188670}">
      <dgm:prSet/>
      <dgm:spPr/>
      <dgm:t>
        <a:bodyPr/>
        <a:lstStyle/>
        <a:p>
          <a:endParaRPr lang="en-GB" b="1">
            <a:latin typeface="Calibri" panose="020F0502020204030204" pitchFamily="34" charset="0"/>
            <a:cs typeface="Calibri" panose="020F0502020204030204" pitchFamily="34" charset="0"/>
          </a:endParaRPr>
        </a:p>
      </dgm:t>
    </dgm:pt>
    <dgm:pt modelId="{C0ECC371-B6A2-4046-820C-5FEF16C4D9A8}" type="sibTrans" cxnId="{D72A8CDF-697A-4EB8-A545-0761B4188670}">
      <dgm:prSet/>
      <dgm:spPr>
        <a:blipFill>
          <a:blip xmlns:r="http://schemas.openxmlformats.org/officeDocument/2006/relationships" r:embed="rId1">
            <a:extLst>
              <a:ext uri="{28A0092B-C50C-407E-A947-70E740481C1C}">
                <a14:useLocalDpi xmlns:a14="http://schemas.microsoft.com/office/drawing/2010/main" val="0"/>
              </a:ext>
            </a:extLst>
          </a:blip>
          <a:srcRect/>
          <a:stretch>
            <a:fillRect l="-7000" r="-7000"/>
          </a:stretch>
        </a:blipFill>
      </dgm:spPr>
      <dgm:t>
        <a:bodyPr/>
        <a:lstStyle/>
        <a:p>
          <a:endParaRPr lang="en-GB" b="1">
            <a:latin typeface="Calibri" panose="020F0502020204030204" pitchFamily="34" charset="0"/>
            <a:cs typeface="Calibri" panose="020F0502020204030204" pitchFamily="34" charset="0"/>
          </a:endParaRPr>
        </a:p>
      </dgm:t>
    </dgm:pt>
    <dgm:pt modelId="{12544951-76C8-4531-B719-E0FF33C71BC4}">
      <dgm:prSet phldrT="[Text]"/>
      <dgm:spPr/>
      <dgm:t>
        <a:bodyPr/>
        <a:lstStyle/>
        <a:p>
          <a:r>
            <a:rPr lang="cs-CZ" b="1" smtClean="0">
              <a:latin typeface="Calibri" panose="020F0502020204030204" pitchFamily="34" charset="0"/>
              <a:cs typeface="Calibri" panose="020F0502020204030204" pitchFamily="34" charset="0"/>
            </a:rPr>
            <a:t>fines 70,000 - 350,000 euro</a:t>
          </a:r>
          <a:endParaRPr lang="en-GB" b="1">
            <a:latin typeface="Calibri" panose="020F0502020204030204" pitchFamily="34" charset="0"/>
            <a:cs typeface="Calibri" panose="020F0502020204030204" pitchFamily="34" charset="0"/>
          </a:endParaRPr>
        </a:p>
      </dgm:t>
    </dgm:pt>
    <dgm:pt modelId="{D4DB2B4B-FE01-444D-8A08-F263EAE8C097}" type="parTrans" cxnId="{808C6BEF-26BA-48ED-AF1A-DC21A72B0BEC}">
      <dgm:prSet/>
      <dgm:spPr/>
      <dgm:t>
        <a:bodyPr/>
        <a:lstStyle/>
        <a:p>
          <a:endParaRPr lang="en-GB" b="1">
            <a:latin typeface="Calibri" panose="020F0502020204030204" pitchFamily="34" charset="0"/>
            <a:cs typeface="Calibri" panose="020F0502020204030204" pitchFamily="34" charset="0"/>
          </a:endParaRPr>
        </a:p>
      </dgm:t>
    </dgm:pt>
    <dgm:pt modelId="{649772D0-1230-4309-ACE6-AE1C121F7F85}" type="sibTrans" cxnId="{808C6BEF-26BA-48ED-AF1A-DC21A72B0BEC}">
      <dgm:prSet/>
      <dgm:spPr>
        <a:blipFill>
          <a:blip xmlns:r="http://schemas.openxmlformats.org/officeDocument/2006/relationships" r:embed="rId2">
            <a:extLst>
              <a:ext uri="{28A0092B-C50C-407E-A947-70E740481C1C}">
                <a14:useLocalDpi xmlns:a14="http://schemas.microsoft.com/office/drawing/2010/main" val="0"/>
              </a:ext>
            </a:extLst>
          </a:blip>
          <a:srcRect/>
          <a:stretch>
            <a:fillRect l="-23000" r="-23000"/>
          </a:stretch>
        </a:blipFill>
      </dgm:spPr>
      <dgm:t>
        <a:bodyPr/>
        <a:lstStyle/>
        <a:p>
          <a:endParaRPr lang="en-GB" b="1">
            <a:latin typeface="Calibri" panose="020F0502020204030204" pitchFamily="34" charset="0"/>
            <a:cs typeface="Calibri" panose="020F0502020204030204" pitchFamily="34" charset="0"/>
          </a:endParaRPr>
        </a:p>
      </dgm:t>
    </dgm:pt>
    <dgm:pt modelId="{B04A0994-0383-48D1-AFC3-3DC4DF6A0237}">
      <dgm:prSet phldrT="[Text]"/>
      <dgm:spPr/>
      <dgm:t>
        <a:bodyPr/>
        <a:lstStyle/>
        <a:p>
          <a:r>
            <a:rPr lang="cs-CZ" b="1" smtClean="0">
              <a:latin typeface="Calibri" panose="020F0502020204030204" pitchFamily="34" charset="0"/>
              <a:cs typeface="Calibri" panose="020F0502020204030204" pitchFamily="34" charset="0"/>
            </a:rPr>
            <a:t>1,708 facilities publish data on pollution on-line</a:t>
          </a:r>
          <a:endParaRPr lang="en-GB" b="1">
            <a:latin typeface="Calibri" panose="020F0502020204030204" pitchFamily="34" charset="0"/>
            <a:cs typeface="Calibri" panose="020F0502020204030204" pitchFamily="34" charset="0"/>
          </a:endParaRPr>
        </a:p>
      </dgm:t>
    </dgm:pt>
    <dgm:pt modelId="{5A56A33E-4197-48D8-8213-66FA3B1291E7}" type="parTrans" cxnId="{8F806F73-6DE8-4754-9745-9E8196EE2806}">
      <dgm:prSet/>
      <dgm:spPr/>
      <dgm:t>
        <a:bodyPr/>
        <a:lstStyle/>
        <a:p>
          <a:endParaRPr lang="en-GB" b="1">
            <a:latin typeface="Calibri" panose="020F0502020204030204" pitchFamily="34" charset="0"/>
            <a:cs typeface="Calibri" panose="020F0502020204030204" pitchFamily="34" charset="0"/>
          </a:endParaRPr>
        </a:p>
      </dgm:t>
    </dgm:pt>
    <dgm:pt modelId="{8EC50B5E-DDA8-4644-99D1-94FD4FE21BD9}" type="sibTrans" cxnId="{8F806F73-6DE8-4754-9745-9E8196EE2806}">
      <dgm:prSet/>
      <dgm:spPr>
        <a:blipFill>
          <a:blip xmlns:r="http://schemas.openxmlformats.org/officeDocument/2006/relationships" r:embed="rId3">
            <a:extLst>
              <a:ext uri="{28A0092B-C50C-407E-A947-70E740481C1C}">
                <a14:useLocalDpi xmlns:a14="http://schemas.microsoft.com/office/drawing/2010/main" val="0"/>
              </a:ext>
            </a:extLst>
          </a:blip>
          <a:srcRect/>
          <a:stretch>
            <a:fillRect l="-14000" r="-14000"/>
          </a:stretch>
        </a:blipFill>
      </dgm:spPr>
      <dgm:t>
        <a:bodyPr/>
        <a:lstStyle/>
        <a:p>
          <a:endParaRPr lang="en-GB" b="1">
            <a:latin typeface="Calibri" panose="020F0502020204030204" pitchFamily="34" charset="0"/>
            <a:cs typeface="Calibri" panose="020F0502020204030204" pitchFamily="34" charset="0"/>
          </a:endParaRPr>
        </a:p>
      </dgm:t>
    </dgm:pt>
    <dgm:pt modelId="{80A4A7AC-10F0-4EB4-9165-53490A8D4C80}">
      <dgm:prSet phldrT="[Text]"/>
      <dgm:spPr/>
      <dgm:t>
        <a:bodyPr/>
        <a:lstStyle/>
        <a:p>
          <a:r>
            <a:rPr lang="cs-CZ" b="1" smtClean="0">
              <a:latin typeface="Calibri" panose="020F0502020204030204" pitchFamily="34" charset="0"/>
              <a:cs typeface="Calibri" panose="020F0502020204030204" pitchFamily="34" charset="0"/>
            </a:rPr>
            <a:t>1,708 facilities need integrated permit</a:t>
          </a:r>
          <a:endParaRPr lang="en-GB" b="1">
            <a:latin typeface="Calibri" panose="020F0502020204030204" pitchFamily="34" charset="0"/>
            <a:cs typeface="Calibri" panose="020F0502020204030204" pitchFamily="34" charset="0"/>
          </a:endParaRPr>
        </a:p>
      </dgm:t>
    </dgm:pt>
    <dgm:pt modelId="{B25AB7AB-87E7-4BF4-B27E-0527E388011D}" type="parTrans" cxnId="{65408B84-31FC-4CE2-8C42-EAC6DC15FDE1}">
      <dgm:prSet/>
      <dgm:spPr/>
      <dgm:t>
        <a:bodyPr/>
        <a:lstStyle/>
        <a:p>
          <a:endParaRPr lang="en-GB"/>
        </a:p>
      </dgm:t>
    </dgm:pt>
    <dgm:pt modelId="{D7E941B4-660F-44E1-85AF-86555F48C054}" type="sibTrans" cxnId="{65408B84-31FC-4CE2-8C42-EAC6DC15FDE1}">
      <dgm:prSet/>
      <dgm:spPr>
        <a:blipFill>
          <a:blip xmlns:r="http://schemas.openxmlformats.org/officeDocument/2006/relationships" r:embed="rId4">
            <a:extLst>
              <a:ext uri="{28A0092B-C50C-407E-A947-70E740481C1C}">
                <a14:useLocalDpi xmlns:a14="http://schemas.microsoft.com/office/drawing/2010/main" val="0"/>
              </a:ext>
            </a:extLst>
          </a:blip>
          <a:srcRect/>
          <a:stretch>
            <a:fillRect l="-23000" r="-23000"/>
          </a:stretch>
        </a:blipFill>
      </dgm:spPr>
      <dgm:t>
        <a:bodyPr/>
        <a:lstStyle/>
        <a:p>
          <a:endParaRPr lang="en-GB"/>
        </a:p>
      </dgm:t>
    </dgm:pt>
    <dgm:pt modelId="{EDCC4104-D344-4DA0-A5DF-E93D2F5DF6E2}" type="pres">
      <dgm:prSet presAssocID="{FBB2C8F4-609E-4493-9408-AE29C6A466FC}" presName="Name0" presStyleCnt="0">
        <dgm:presLayoutVars>
          <dgm:chMax val="21"/>
          <dgm:chPref val="21"/>
        </dgm:presLayoutVars>
      </dgm:prSet>
      <dgm:spPr/>
      <dgm:t>
        <a:bodyPr/>
        <a:lstStyle/>
        <a:p>
          <a:endParaRPr lang="en-GB"/>
        </a:p>
      </dgm:t>
    </dgm:pt>
    <dgm:pt modelId="{3973D890-0FF4-480E-8B7B-46A027D89A4D}" type="pres">
      <dgm:prSet presAssocID="{80A4A7AC-10F0-4EB4-9165-53490A8D4C80}" presName="text1" presStyleCnt="0"/>
      <dgm:spPr/>
    </dgm:pt>
    <dgm:pt modelId="{9ADCEABD-E930-4D99-99DC-4F0B9D413A9A}" type="pres">
      <dgm:prSet presAssocID="{80A4A7AC-10F0-4EB4-9165-53490A8D4C80}" presName="textRepeatNode" presStyleLbl="alignNode1" presStyleIdx="0" presStyleCnt="4">
        <dgm:presLayoutVars>
          <dgm:chMax val="0"/>
          <dgm:chPref val="0"/>
          <dgm:bulletEnabled val="1"/>
        </dgm:presLayoutVars>
      </dgm:prSet>
      <dgm:spPr/>
      <dgm:t>
        <a:bodyPr/>
        <a:lstStyle/>
        <a:p>
          <a:endParaRPr lang="en-GB"/>
        </a:p>
      </dgm:t>
    </dgm:pt>
    <dgm:pt modelId="{8D987F9D-A5F4-4172-9C96-D9D8C70AA9E6}" type="pres">
      <dgm:prSet presAssocID="{80A4A7AC-10F0-4EB4-9165-53490A8D4C80}" presName="textaccent1" presStyleCnt="0"/>
      <dgm:spPr/>
    </dgm:pt>
    <dgm:pt modelId="{49742900-7EEE-420D-804C-825956CBF959}" type="pres">
      <dgm:prSet presAssocID="{80A4A7AC-10F0-4EB4-9165-53490A8D4C80}" presName="accentRepeatNode" presStyleLbl="solidAlignAcc1" presStyleIdx="0" presStyleCnt="8"/>
      <dgm:spPr/>
    </dgm:pt>
    <dgm:pt modelId="{55969B56-9FCD-4317-B47C-91F2F91DBB81}" type="pres">
      <dgm:prSet presAssocID="{D7E941B4-660F-44E1-85AF-86555F48C054}" presName="image1" presStyleCnt="0"/>
      <dgm:spPr/>
    </dgm:pt>
    <dgm:pt modelId="{EDDFBA2F-F773-454B-9C98-49390B787CF6}" type="pres">
      <dgm:prSet presAssocID="{D7E941B4-660F-44E1-85AF-86555F48C054}" presName="imageRepeatNode" presStyleLbl="alignAcc1" presStyleIdx="0" presStyleCnt="4"/>
      <dgm:spPr/>
      <dgm:t>
        <a:bodyPr/>
        <a:lstStyle/>
        <a:p>
          <a:endParaRPr lang="en-GB"/>
        </a:p>
      </dgm:t>
    </dgm:pt>
    <dgm:pt modelId="{23B65EE6-8207-423C-B99E-D1D94AF79645}" type="pres">
      <dgm:prSet presAssocID="{D7E941B4-660F-44E1-85AF-86555F48C054}" presName="imageaccent1" presStyleCnt="0"/>
      <dgm:spPr/>
    </dgm:pt>
    <dgm:pt modelId="{E7FBB38A-02DB-45DE-81BF-24CDE856C397}" type="pres">
      <dgm:prSet presAssocID="{D7E941B4-660F-44E1-85AF-86555F48C054}" presName="accentRepeatNode" presStyleLbl="solidAlignAcc1" presStyleIdx="1" presStyleCnt="8"/>
      <dgm:spPr/>
    </dgm:pt>
    <dgm:pt modelId="{BEA07B65-D2C6-4465-B4B4-70B6765829B4}" type="pres">
      <dgm:prSet presAssocID="{6537F982-0008-4F95-A0BE-08313B61C870}" presName="text2" presStyleCnt="0"/>
      <dgm:spPr/>
    </dgm:pt>
    <dgm:pt modelId="{A1A5A129-E7BA-400E-9E68-A6339BD73A10}" type="pres">
      <dgm:prSet presAssocID="{6537F982-0008-4F95-A0BE-08313B61C870}" presName="textRepeatNode" presStyleLbl="alignNode1" presStyleIdx="1" presStyleCnt="4">
        <dgm:presLayoutVars>
          <dgm:chMax val="0"/>
          <dgm:chPref val="0"/>
          <dgm:bulletEnabled val="1"/>
        </dgm:presLayoutVars>
      </dgm:prSet>
      <dgm:spPr/>
      <dgm:t>
        <a:bodyPr/>
        <a:lstStyle/>
        <a:p>
          <a:endParaRPr lang="en-GB"/>
        </a:p>
      </dgm:t>
    </dgm:pt>
    <dgm:pt modelId="{5F607CE1-29A5-4D09-B303-B70203276505}" type="pres">
      <dgm:prSet presAssocID="{6537F982-0008-4F95-A0BE-08313B61C870}" presName="textaccent2" presStyleCnt="0"/>
      <dgm:spPr/>
    </dgm:pt>
    <dgm:pt modelId="{AF8D1D5B-F97C-440A-9265-09140D1D05D1}" type="pres">
      <dgm:prSet presAssocID="{6537F982-0008-4F95-A0BE-08313B61C870}" presName="accentRepeatNode" presStyleLbl="solidAlignAcc1" presStyleIdx="2" presStyleCnt="8"/>
      <dgm:spPr/>
    </dgm:pt>
    <dgm:pt modelId="{59D9E481-72C6-43CB-8B8C-1092CF6C237B}" type="pres">
      <dgm:prSet presAssocID="{C0ECC371-B6A2-4046-820C-5FEF16C4D9A8}" presName="image2" presStyleCnt="0"/>
      <dgm:spPr/>
    </dgm:pt>
    <dgm:pt modelId="{3258C06B-8FAF-4E64-9808-82412C7E697E}" type="pres">
      <dgm:prSet presAssocID="{C0ECC371-B6A2-4046-820C-5FEF16C4D9A8}" presName="imageRepeatNode" presStyleLbl="alignAcc1" presStyleIdx="1" presStyleCnt="4"/>
      <dgm:spPr/>
      <dgm:t>
        <a:bodyPr/>
        <a:lstStyle/>
        <a:p>
          <a:endParaRPr lang="en-GB"/>
        </a:p>
      </dgm:t>
    </dgm:pt>
    <dgm:pt modelId="{EC9A8952-9283-44B7-A5C3-B9C7E7CF2250}" type="pres">
      <dgm:prSet presAssocID="{C0ECC371-B6A2-4046-820C-5FEF16C4D9A8}" presName="imageaccent2" presStyleCnt="0"/>
      <dgm:spPr/>
    </dgm:pt>
    <dgm:pt modelId="{274447BE-FBEC-42EC-9FC2-65FDB415EEF1}" type="pres">
      <dgm:prSet presAssocID="{C0ECC371-B6A2-4046-820C-5FEF16C4D9A8}" presName="accentRepeatNode" presStyleLbl="solidAlignAcc1" presStyleIdx="3" presStyleCnt="8"/>
      <dgm:spPr/>
    </dgm:pt>
    <dgm:pt modelId="{BF3D5337-6D95-4DA2-8BD7-DE387A0350AF}" type="pres">
      <dgm:prSet presAssocID="{12544951-76C8-4531-B719-E0FF33C71BC4}" presName="text3" presStyleCnt="0"/>
      <dgm:spPr/>
    </dgm:pt>
    <dgm:pt modelId="{2185B8E9-0869-42C9-9972-2B48C5D54CDE}" type="pres">
      <dgm:prSet presAssocID="{12544951-76C8-4531-B719-E0FF33C71BC4}" presName="textRepeatNode" presStyleLbl="alignNode1" presStyleIdx="2" presStyleCnt="4">
        <dgm:presLayoutVars>
          <dgm:chMax val="0"/>
          <dgm:chPref val="0"/>
          <dgm:bulletEnabled val="1"/>
        </dgm:presLayoutVars>
      </dgm:prSet>
      <dgm:spPr/>
      <dgm:t>
        <a:bodyPr/>
        <a:lstStyle/>
        <a:p>
          <a:endParaRPr lang="en-GB"/>
        </a:p>
      </dgm:t>
    </dgm:pt>
    <dgm:pt modelId="{58EAB500-BCED-4D75-B546-5780CBD75020}" type="pres">
      <dgm:prSet presAssocID="{12544951-76C8-4531-B719-E0FF33C71BC4}" presName="textaccent3" presStyleCnt="0"/>
      <dgm:spPr/>
    </dgm:pt>
    <dgm:pt modelId="{D44708EC-9257-41B7-8E65-C77F8C567925}" type="pres">
      <dgm:prSet presAssocID="{12544951-76C8-4531-B719-E0FF33C71BC4}" presName="accentRepeatNode" presStyleLbl="solidAlignAcc1" presStyleIdx="4" presStyleCnt="8"/>
      <dgm:spPr/>
    </dgm:pt>
    <dgm:pt modelId="{DBA97566-DE64-40FE-931C-01B5CFF07B5D}" type="pres">
      <dgm:prSet presAssocID="{649772D0-1230-4309-ACE6-AE1C121F7F85}" presName="image3" presStyleCnt="0"/>
      <dgm:spPr/>
    </dgm:pt>
    <dgm:pt modelId="{CB191663-05EC-44D5-9000-EEDF7E012EBC}" type="pres">
      <dgm:prSet presAssocID="{649772D0-1230-4309-ACE6-AE1C121F7F85}" presName="imageRepeatNode" presStyleLbl="alignAcc1" presStyleIdx="2" presStyleCnt="4"/>
      <dgm:spPr/>
      <dgm:t>
        <a:bodyPr/>
        <a:lstStyle/>
        <a:p>
          <a:endParaRPr lang="en-GB"/>
        </a:p>
      </dgm:t>
    </dgm:pt>
    <dgm:pt modelId="{981F9865-6C96-450C-99CD-946473885109}" type="pres">
      <dgm:prSet presAssocID="{649772D0-1230-4309-ACE6-AE1C121F7F85}" presName="imageaccent3" presStyleCnt="0"/>
      <dgm:spPr/>
    </dgm:pt>
    <dgm:pt modelId="{0BF102EE-7FD3-4260-887E-D8580E871BBE}" type="pres">
      <dgm:prSet presAssocID="{649772D0-1230-4309-ACE6-AE1C121F7F85}" presName="accentRepeatNode" presStyleLbl="solidAlignAcc1" presStyleIdx="5" presStyleCnt="8"/>
      <dgm:spPr/>
    </dgm:pt>
    <dgm:pt modelId="{134FC86D-6D71-4FC8-AD09-20F70222D5B0}" type="pres">
      <dgm:prSet presAssocID="{B04A0994-0383-48D1-AFC3-3DC4DF6A0237}" presName="text4" presStyleCnt="0"/>
      <dgm:spPr/>
    </dgm:pt>
    <dgm:pt modelId="{5290F8B0-941D-4ECB-A951-46F016B32005}" type="pres">
      <dgm:prSet presAssocID="{B04A0994-0383-48D1-AFC3-3DC4DF6A0237}" presName="textRepeatNode" presStyleLbl="alignNode1" presStyleIdx="3" presStyleCnt="4">
        <dgm:presLayoutVars>
          <dgm:chMax val="0"/>
          <dgm:chPref val="0"/>
          <dgm:bulletEnabled val="1"/>
        </dgm:presLayoutVars>
      </dgm:prSet>
      <dgm:spPr/>
      <dgm:t>
        <a:bodyPr/>
        <a:lstStyle/>
        <a:p>
          <a:endParaRPr lang="en-GB"/>
        </a:p>
      </dgm:t>
    </dgm:pt>
    <dgm:pt modelId="{C49D81C7-1576-4B6F-A1DF-80B67C4104D8}" type="pres">
      <dgm:prSet presAssocID="{B04A0994-0383-48D1-AFC3-3DC4DF6A0237}" presName="textaccent4" presStyleCnt="0"/>
      <dgm:spPr/>
    </dgm:pt>
    <dgm:pt modelId="{4F53FE75-1FC6-4159-877C-127EECC784D7}" type="pres">
      <dgm:prSet presAssocID="{B04A0994-0383-48D1-AFC3-3DC4DF6A0237}" presName="accentRepeatNode" presStyleLbl="solidAlignAcc1" presStyleIdx="6" presStyleCnt="8"/>
      <dgm:spPr/>
    </dgm:pt>
    <dgm:pt modelId="{DC584B95-27F7-4974-BCBB-DAD7F18D77B4}" type="pres">
      <dgm:prSet presAssocID="{8EC50B5E-DDA8-4644-99D1-94FD4FE21BD9}" presName="image4" presStyleCnt="0"/>
      <dgm:spPr/>
    </dgm:pt>
    <dgm:pt modelId="{0D49AD06-6D9B-440E-8041-FC841CD40C6C}" type="pres">
      <dgm:prSet presAssocID="{8EC50B5E-DDA8-4644-99D1-94FD4FE21BD9}" presName="imageRepeatNode" presStyleLbl="alignAcc1" presStyleIdx="3" presStyleCnt="4"/>
      <dgm:spPr/>
      <dgm:t>
        <a:bodyPr/>
        <a:lstStyle/>
        <a:p>
          <a:endParaRPr lang="en-GB"/>
        </a:p>
      </dgm:t>
    </dgm:pt>
    <dgm:pt modelId="{B908DF7C-B912-4EBF-8FB7-849B98E0099D}" type="pres">
      <dgm:prSet presAssocID="{8EC50B5E-DDA8-4644-99D1-94FD4FE21BD9}" presName="imageaccent4" presStyleCnt="0"/>
      <dgm:spPr/>
    </dgm:pt>
    <dgm:pt modelId="{F0B107AD-F6FC-4AE4-8E89-55DDDDF331A2}" type="pres">
      <dgm:prSet presAssocID="{8EC50B5E-DDA8-4644-99D1-94FD4FE21BD9}" presName="accentRepeatNode" presStyleLbl="solidAlignAcc1" presStyleIdx="7" presStyleCnt="8"/>
      <dgm:spPr/>
    </dgm:pt>
  </dgm:ptLst>
  <dgm:cxnLst>
    <dgm:cxn modelId="{2497D93B-3A61-4BBD-9973-71139DE58F88}" type="presOf" srcId="{80A4A7AC-10F0-4EB4-9165-53490A8D4C80}" destId="{9ADCEABD-E930-4D99-99DC-4F0B9D413A9A}" srcOrd="0" destOrd="0" presId="urn:microsoft.com/office/officeart/2008/layout/HexagonCluster"/>
    <dgm:cxn modelId="{8F806F73-6DE8-4754-9745-9E8196EE2806}" srcId="{FBB2C8F4-609E-4493-9408-AE29C6A466FC}" destId="{B04A0994-0383-48D1-AFC3-3DC4DF6A0237}" srcOrd="3" destOrd="0" parTransId="{5A56A33E-4197-48D8-8213-66FA3B1291E7}" sibTransId="{8EC50B5E-DDA8-4644-99D1-94FD4FE21BD9}"/>
    <dgm:cxn modelId="{DCF8EB29-73E3-43BF-9C42-F724570CDAC3}" type="presOf" srcId="{6537F982-0008-4F95-A0BE-08313B61C870}" destId="{A1A5A129-E7BA-400E-9E68-A6339BD73A10}" srcOrd="0" destOrd="0" presId="urn:microsoft.com/office/officeart/2008/layout/HexagonCluster"/>
    <dgm:cxn modelId="{07AEA28B-D98A-44AB-A572-54AA738F8990}" type="presOf" srcId="{FBB2C8F4-609E-4493-9408-AE29C6A466FC}" destId="{EDCC4104-D344-4DA0-A5DF-E93D2F5DF6E2}" srcOrd="0" destOrd="0" presId="urn:microsoft.com/office/officeart/2008/layout/HexagonCluster"/>
    <dgm:cxn modelId="{EB1511D5-E43B-4AF4-A17C-4805519F0595}" type="presOf" srcId="{D7E941B4-660F-44E1-85AF-86555F48C054}" destId="{EDDFBA2F-F773-454B-9C98-49390B787CF6}" srcOrd="0" destOrd="0" presId="urn:microsoft.com/office/officeart/2008/layout/HexagonCluster"/>
    <dgm:cxn modelId="{65408B84-31FC-4CE2-8C42-EAC6DC15FDE1}" srcId="{FBB2C8F4-609E-4493-9408-AE29C6A466FC}" destId="{80A4A7AC-10F0-4EB4-9165-53490A8D4C80}" srcOrd="0" destOrd="0" parTransId="{B25AB7AB-87E7-4BF4-B27E-0527E388011D}" sibTransId="{D7E941B4-660F-44E1-85AF-86555F48C054}"/>
    <dgm:cxn modelId="{D72A8CDF-697A-4EB8-A545-0761B4188670}" srcId="{FBB2C8F4-609E-4493-9408-AE29C6A466FC}" destId="{6537F982-0008-4F95-A0BE-08313B61C870}" srcOrd="1" destOrd="0" parTransId="{D11C1FE5-549D-4903-95D5-3023B3787FC2}" sibTransId="{C0ECC371-B6A2-4046-820C-5FEF16C4D9A8}"/>
    <dgm:cxn modelId="{BA111CC6-138E-4330-BB98-51E959EFA765}" type="presOf" srcId="{B04A0994-0383-48D1-AFC3-3DC4DF6A0237}" destId="{5290F8B0-941D-4ECB-A951-46F016B32005}" srcOrd="0" destOrd="0" presId="urn:microsoft.com/office/officeart/2008/layout/HexagonCluster"/>
    <dgm:cxn modelId="{808C6BEF-26BA-48ED-AF1A-DC21A72B0BEC}" srcId="{FBB2C8F4-609E-4493-9408-AE29C6A466FC}" destId="{12544951-76C8-4531-B719-E0FF33C71BC4}" srcOrd="2" destOrd="0" parTransId="{D4DB2B4B-FE01-444D-8A08-F263EAE8C097}" sibTransId="{649772D0-1230-4309-ACE6-AE1C121F7F85}"/>
    <dgm:cxn modelId="{B97AE9A2-A874-40CD-ABCA-941DA3CD6872}" type="presOf" srcId="{8EC50B5E-DDA8-4644-99D1-94FD4FE21BD9}" destId="{0D49AD06-6D9B-440E-8041-FC841CD40C6C}" srcOrd="0" destOrd="0" presId="urn:microsoft.com/office/officeart/2008/layout/HexagonCluster"/>
    <dgm:cxn modelId="{F654673D-207A-4B03-A41E-808E58EB3207}" type="presOf" srcId="{C0ECC371-B6A2-4046-820C-5FEF16C4D9A8}" destId="{3258C06B-8FAF-4E64-9808-82412C7E697E}" srcOrd="0" destOrd="0" presId="urn:microsoft.com/office/officeart/2008/layout/HexagonCluster"/>
    <dgm:cxn modelId="{0BD72F10-3980-4761-AA62-646F2CAAFF71}" type="presOf" srcId="{649772D0-1230-4309-ACE6-AE1C121F7F85}" destId="{CB191663-05EC-44D5-9000-EEDF7E012EBC}" srcOrd="0" destOrd="0" presId="urn:microsoft.com/office/officeart/2008/layout/HexagonCluster"/>
    <dgm:cxn modelId="{317A5051-2A0D-4CD4-838A-E365ADD74B84}" type="presOf" srcId="{12544951-76C8-4531-B719-E0FF33C71BC4}" destId="{2185B8E9-0869-42C9-9972-2B48C5D54CDE}" srcOrd="0" destOrd="0" presId="urn:microsoft.com/office/officeart/2008/layout/HexagonCluster"/>
    <dgm:cxn modelId="{3B460AFC-7966-472B-A0C2-CD0D4AC5B076}" type="presParOf" srcId="{EDCC4104-D344-4DA0-A5DF-E93D2F5DF6E2}" destId="{3973D890-0FF4-480E-8B7B-46A027D89A4D}" srcOrd="0" destOrd="0" presId="urn:microsoft.com/office/officeart/2008/layout/HexagonCluster"/>
    <dgm:cxn modelId="{28CAD144-F621-4EA6-94F7-9A823065CFA3}" type="presParOf" srcId="{3973D890-0FF4-480E-8B7B-46A027D89A4D}" destId="{9ADCEABD-E930-4D99-99DC-4F0B9D413A9A}" srcOrd="0" destOrd="0" presId="urn:microsoft.com/office/officeart/2008/layout/HexagonCluster"/>
    <dgm:cxn modelId="{00855E19-6CD1-4CBE-A2BF-379AA2DA66DF}" type="presParOf" srcId="{EDCC4104-D344-4DA0-A5DF-E93D2F5DF6E2}" destId="{8D987F9D-A5F4-4172-9C96-D9D8C70AA9E6}" srcOrd="1" destOrd="0" presId="urn:microsoft.com/office/officeart/2008/layout/HexagonCluster"/>
    <dgm:cxn modelId="{23C166B8-341C-44E5-B767-4B3D4EA205AA}" type="presParOf" srcId="{8D987F9D-A5F4-4172-9C96-D9D8C70AA9E6}" destId="{49742900-7EEE-420D-804C-825956CBF959}" srcOrd="0" destOrd="0" presId="urn:microsoft.com/office/officeart/2008/layout/HexagonCluster"/>
    <dgm:cxn modelId="{6D7705EB-CCBF-4FC8-9E2A-348020FF5431}" type="presParOf" srcId="{EDCC4104-D344-4DA0-A5DF-E93D2F5DF6E2}" destId="{55969B56-9FCD-4317-B47C-91F2F91DBB81}" srcOrd="2" destOrd="0" presId="urn:microsoft.com/office/officeart/2008/layout/HexagonCluster"/>
    <dgm:cxn modelId="{CAFAFF0C-BCDF-485C-929B-847B4A344BEB}" type="presParOf" srcId="{55969B56-9FCD-4317-B47C-91F2F91DBB81}" destId="{EDDFBA2F-F773-454B-9C98-49390B787CF6}" srcOrd="0" destOrd="0" presId="urn:microsoft.com/office/officeart/2008/layout/HexagonCluster"/>
    <dgm:cxn modelId="{1C8186FE-718A-428B-8DAC-359715DE0F6C}" type="presParOf" srcId="{EDCC4104-D344-4DA0-A5DF-E93D2F5DF6E2}" destId="{23B65EE6-8207-423C-B99E-D1D94AF79645}" srcOrd="3" destOrd="0" presId="urn:microsoft.com/office/officeart/2008/layout/HexagonCluster"/>
    <dgm:cxn modelId="{DB249508-72CB-4160-8009-1E414309E215}" type="presParOf" srcId="{23B65EE6-8207-423C-B99E-D1D94AF79645}" destId="{E7FBB38A-02DB-45DE-81BF-24CDE856C397}" srcOrd="0" destOrd="0" presId="urn:microsoft.com/office/officeart/2008/layout/HexagonCluster"/>
    <dgm:cxn modelId="{876217C6-BB90-41F6-B162-289676955965}" type="presParOf" srcId="{EDCC4104-D344-4DA0-A5DF-E93D2F5DF6E2}" destId="{BEA07B65-D2C6-4465-B4B4-70B6765829B4}" srcOrd="4" destOrd="0" presId="urn:microsoft.com/office/officeart/2008/layout/HexagonCluster"/>
    <dgm:cxn modelId="{5732A128-5060-469A-A8D9-B4D043B29ADA}" type="presParOf" srcId="{BEA07B65-D2C6-4465-B4B4-70B6765829B4}" destId="{A1A5A129-E7BA-400E-9E68-A6339BD73A10}" srcOrd="0" destOrd="0" presId="urn:microsoft.com/office/officeart/2008/layout/HexagonCluster"/>
    <dgm:cxn modelId="{EE9788C1-B697-4CDB-BCD6-F8BF2BD672A0}" type="presParOf" srcId="{EDCC4104-D344-4DA0-A5DF-E93D2F5DF6E2}" destId="{5F607CE1-29A5-4D09-B303-B70203276505}" srcOrd="5" destOrd="0" presId="urn:microsoft.com/office/officeart/2008/layout/HexagonCluster"/>
    <dgm:cxn modelId="{398AAD52-7030-4C83-934A-481D41C858DB}" type="presParOf" srcId="{5F607CE1-29A5-4D09-B303-B70203276505}" destId="{AF8D1D5B-F97C-440A-9265-09140D1D05D1}" srcOrd="0" destOrd="0" presId="urn:microsoft.com/office/officeart/2008/layout/HexagonCluster"/>
    <dgm:cxn modelId="{596B7482-BE85-4227-8596-7C569CECB591}" type="presParOf" srcId="{EDCC4104-D344-4DA0-A5DF-E93D2F5DF6E2}" destId="{59D9E481-72C6-43CB-8B8C-1092CF6C237B}" srcOrd="6" destOrd="0" presId="urn:microsoft.com/office/officeart/2008/layout/HexagonCluster"/>
    <dgm:cxn modelId="{8C98F1AE-62CB-4C2F-8265-62CF0BCA33F5}" type="presParOf" srcId="{59D9E481-72C6-43CB-8B8C-1092CF6C237B}" destId="{3258C06B-8FAF-4E64-9808-82412C7E697E}" srcOrd="0" destOrd="0" presId="urn:microsoft.com/office/officeart/2008/layout/HexagonCluster"/>
    <dgm:cxn modelId="{B3263673-9E78-41DD-A773-A1E645397960}" type="presParOf" srcId="{EDCC4104-D344-4DA0-A5DF-E93D2F5DF6E2}" destId="{EC9A8952-9283-44B7-A5C3-B9C7E7CF2250}" srcOrd="7" destOrd="0" presId="urn:microsoft.com/office/officeart/2008/layout/HexagonCluster"/>
    <dgm:cxn modelId="{F3658E1D-4DEC-419A-9F26-5A2E0E1C0A02}" type="presParOf" srcId="{EC9A8952-9283-44B7-A5C3-B9C7E7CF2250}" destId="{274447BE-FBEC-42EC-9FC2-65FDB415EEF1}" srcOrd="0" destOrd="0" presId="urn:microsoft.com/office/officeart/2008/layout/HexagonCluster"/>
    <dgm:cxn modelId="{74CBD12C-7C25-40D5-9CE7-49332C1C3E23}" type="presParOf" srcId="{EDCC4104-D344-4DA0-A5DF-E93D2F5DF6E2}" destId="{BF3D5337-6D95-4DA2-8BD7-DE387A0350AF}" srcOrd="8" destOrd="0" presId="urn:microsoft.com/office/officeart/2008/layout/HexagonCluster"/>
    <dgm:cxn modelId="{C4043894-22D0-4DC3-9474-4DF43B850C1E}" type="presParOf" srcId="{BF3D5337-6D95-4DA2-8BD7-DE387A0350AF}" destId="{2185B8E9-0869-42C9-9972-2B48C5D54CDE}" srcOrd="0" destOrd="0" presId="urn:microsoft.com/office/officeart/2008/layout/HexagonCluster"/>
    <dgm:cxn modelId="{023EA0A4-A411-43C3-A1C7-2143D70768E4}" type="presParOf" srcId="{EDCC4104-D344-4DA0-A5DF-E93D2F5DF6E2}" destId="{58EAB500-BCED-4D75-B546-5780CBD75020}" srcOrd="9" destOrd="0" presId="urn:microsoft.com/office/officeart/2008/layout/HexagonCluster"/>
    <dgm:cxn modelId="{B090F590-F874-4223-9D61-EC6C99CDA795}" type="presParOf" srcId="{58EAB500-BCED-4D75-B546-5780CBD75020}" destId="{D44708EC-9257-41B7-8E65-C77F8C567925}" srcOrd="0" destOrd="0" presId="urn:microsoft.com/office/officeart/2008/layout/HexagonCluster"/>
    <dgm:cxn modelId="{85095295-BABB-40D0-AC24-A6B1BF4E499A}" type="presParOf" srcId="{EDCC4104-D344-4DA0-A5DF-E93D2F5DF6E2}" destId="{DBA97566-DE64-40FE-931C-01B5CFF07B5D}" srcOrd="10" destOrd="0" presId="urn:microsoft.com/office/officeart/2008/layout/HexagonCluster"/>
    <dgm:cxn modelId="{26028A40-7E68-48B3-A10F-F10CCC380499}" type="presParOf" srcId="{DBA97566-DE64-40FE-931C-01B5CFF07B5D}" destId="{CB191663-05EC-44D5-9000-EEDF7E012EBC}" srcOrd="0" destOrd="0" presId="urn:microsoft.com/office/officeart/2008/layout/HexagonCluster"/>
    <dgm:cxn modelId="{EC7F09A0-EB7A-413D-8B02-5483A4B58D51}" type="presParOf" srcId="{EDCC4104-D344-4DA0-A5DF-E93D2F5DF6E2}" destId="{981F9865-6C96-450C-99CD-946473885109}" srcOrd="11" destOrd="0" presId="urn:microsoft.com/office/officeart/2008/layout/HexagonCluster"/>
    <dgm:cxn modelId="{E1608E4F-249E-468F-BF1B-E3B1B47AECD6}" type="presParOf" srcId="{981F9865-6C96-450C-99CD-946473885109}" destId="{0BF102EE-7FD3-4260-887E-D8580E871BBE}" srcOrd="0" destOrd="0" presId="urn:microsoft.com/office/officeart/2008/layout/HexagonCluster"/>
    <dgm:cxn modelId="{F23DAE0D-6A9E-442E-AE2A-B58671E65A71}" type="presParOf" srcId="{EDCC4104-D344-4DA0-A5DF-E93D2F5DF6E2}" destId="{134FC86D-6D71-4FC8-AD09-20F70222D5B0}" srcOrd="12" destOrd="0" presId="urn:microsoft.com/office/officeart/2008/layout/HexagonCluster"/>
    <dgm:cxn modelId="{90564307-429F-4645-8125-ABE983AAE53C}" type="presParOf" srcId="{134FC86D-6D71-4FC8-AD09-20F70222D5B0}" destId="{5290F8B0-941D-4ECB-A951-46F016B32005}" srcOrd="0" destOrd="0" presId="urn:microsoft.com/office/officeart/2008/layout/HexagonCluster"/>
    <dgm:cxn modelId="{50F22647-76E0-47B3-844B-6B140C5B3870}" type="presParOf" srcId="{EDCC4104-D344-4DA0-A5DF-E93D2F5DF6E2}" destId="{C49D81C7-1576-4B6F-A1DF-80B67C4104D8}" srcOrd="13" destOrd="0" presId="urn:microsoft.com/office/officeart/2008/layout/HexagonCluster"/>
    <dgm:cxn modelId="{C18484B4-26A4-474E-9F19-23F19526691B}" type="presParOf" srcId="{C49D81C7-1576-4B6F-A1DF-80B67C4104D8}" destId="{4F53FE75-1FC6-4159-877C-127EECC784D7}" srcOrd="0" destOrd="0" presId="urn:microsoft.com/office/officeart/2008/layout/HexagonCluster"/>
    <dgm:cxn modelId="{BD3EB085-4750-4038-A038-616744C17F34}" type="presParOf" srcId="{EDCC4104-D344-4DA0-A5DF-E93D2F5DF6E2}" destId="{DC584B95-27F7-4974-BCBB-DAD7F18D77B4}" srcOrd="14" destOrd="0" presId="urn:microsoft.com/office/officeart/2008/layout/HexagonCluster"/>
    <dgm:cxn modelId="{CE52E812-7EAC-494D-B407-1B56C83E800C}" type="presParOf" srcId="{DC584B95-27F7-4974-BCBB-DAD7F18D77B4}" destId="{0D49AD06-6D9B-440E-8041-FC841CD40C6C}" srcOrd="0" destOrd="0" presId="urn:microsoft.com/office/officeart/2008/layout/HexagonCluster"/>
    <dgm:cxn modelId="{B1B1EB0F-A7A1-46A9-8E74-29CEA371F271}" type="presParOf" srcId="{EDCC4104-D344-4DA0-A5DF-E93D2F5DF6E2}" destId="{B908DF7C-B912-4EBF-8FB7-849B98E0099D}" srcOrd="15" destOrd="0" presId="urn:microsoft.com/office/officeart/2008/layout/HexagonCluster"/>
    <dgm:cxn modelId="{C15F39AA-2CA1-4285-AB9F-5A1E9BD9F71A}" type="presParOf" srcId="{B908DF7C-B912-4EBF-8FB7-849B98E0099D}" destId="{F0B107AD-F6FC-4AE4-8E89-55DDDDF331A2}" srcOrd="0" destOrd="0" presId="urn:microsoft.com/office/officeart/2008/layout/HexagonCluster"/>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2E1B5F8-1A22-4F40-893E-3E4A68BDCAD8}" type="doc">
      <dgm:prSet loTypeId="urn:microsoft.com/office/officeart/2005/8/layout/vList4" loCatId="picture" qsTypeId="urn:microsoft.com/office/officeart/2005/8/quickstyle/simple1" qsCatId="simple" csTypeId="urn:microsoft.com/office/officeart/2005/8/colors/accent1_2" csCatId="accent1" phldr="1"/>
      <dgm:spPr/>
      <dgm:t>
        <a:bodyPr/>
        <a:lstStyle/>
        <a:p>
          <a:endParaRPr lang="en-GB"/>
        </a:p>
      </dgm:t>
    </dgm:pt>
    <dgm:pt modelId="{C6A3556E-207B-43C4-BB58-0B703C103E1B}">
      <dgm:prSet phldrT="[Text]"/>
      <dgm:spPr>
        <a:solidFill>
          <a:srgbClr val="0070C0"/>
        </a:solidFill>
      </dgm:spPr>
      <dgm:t>
        <a:bodyPr/>
        <a:lstStyle/>
        <a:p>
          <a:r>
            <a:rPr lang="cs-CZ" b="1" smtClean="0">
              <a:latin typeface="Calibri" panose="020F0502020204030204" pitchFamily="34" charset="0"/>
              <a:cs typeface="Calibri" panose="020F0502020204030204" pitchFamily="34" charset="0"/>
            </a:rPr>
            <a:t>Kronospan (chipboard)</a:t>
          </a:r>
          <a:endParaRPr lang="en-GB" b="1">
            <a:latin typeface="Calibri" panose="020F0502020204030204" pitchFamily="34" charset="0"/>
            <a:cs typeface="Calibri" panose="020F0502020204030204" pitchFamily="34" charset="0"/>
          </a:endParaRPr>
        </a:p>
      </dgm:t>
    </dgm:pt>
    <dgm:pt modelId="{64917DC7-C25B-4E52-87C8-72943778DE2D}" type="parTrans" cxnId="{E49C35B3-5A1C-47A2-B88B-068D149B1377}">
      <dgm:prSet/>
      <dgm:spPr/>
      <dgm:t>
        <a:bodyPr/>
        <a:lstStyle/>
        <a:p>
          <a:endParaRPr lang="en-GB">
            <a:latin typeface="Calibri" panose="020F0502020204030204" pitchFamily="34" charset="0"/>
            <a:cs typeface="Calibri" panose="020F0502020204030204" pitchFamily="34" charset="0"/>
          </a:endParaRPr>
        </a:p>
      </dgm:t>
    </dgm:pt>
    <dgm:pt modelId="{9D777A84-BB8B-4E89-B838-EC969D9E1402}" type="sibTrans" cxnId="{E49C35B3-5A1C-47A2-B88B-068D149B1377}">
      <dgm:prSet/>
      <dgm:spPr/>
      <dgm:t>
        <a:bodyPr/>
        <a:lstStyle/>
        <a:p>
          <a:endParaRPr lang="en-GB">
            <a:latin typeface="Calibri" panose="020F0502020204030204" pitchFamily="34" charset="0"/>
            <a:cs typeface="Calibri" panose="020F0502020204030204" pitchFamily="34" charset="0"/>
          </a:endParaRPr>
        </a:p>
      </dgm:t>
    </dgm:pt>
    <dgm:pt modelId="{D25E0DC1-8332-4DBD-9236-673AA49EAEEF}">
      <dgm:prSet phldrT="[Text]"/>
      <dgm:spPr>
        <a:solidFill>
          <a:srgbClr val="0070C0"/>
        </a:solidFill>
      </dgm:spPr>
      <dgm:t>
        <a:bodyPr/>
        <a:lstStyle/>
        <a:p>
          <a:r>
            <a:rPr lang="cs-CZ" smtClean="0">
              <a:latin typeface="Calibri" panose="020F0502020204030204" pitchFamily="34" charset="0"/>
              <a:cs typeface="Calibri" panose="020F0502020204030204" pitchFamily="34" charset="0"/>
            </a:rPr>
            <a:t>PRI showed emissions: 474 t of dust </a:t>
          </a:r>
          <a:r>
            <a:rPr lang="en-GB" smtClean="0">
              <a:latin typeface="Calibri" panose="020F0502020204030204" pitchFamily="34" charset="0"/>
              <a:cs typeface="Calibri" panose="020F0502020204030204" pitchFamily="34" charset="0"/>
            </a:rPr>
            <a:t>&amp;</a:t>
          </a:r>
          <a:r>
            <a:rPr lang="cs-CZ" smtClean="0">
              <a:latin typeface="Calibri" panose="020F0502020204030204" pitchFamily="34" charset="0"/>
              <a:cs typeface="Calibri" panose="020F0502020204030204" pitchFamily="34" charset="0"/>
            </a:rPr>
            <a:t> 22 t of formaldehyde</a:t>
          </a:r>
          <a:endParaRPr lang="en-GB">
            <a:latin typeface="Calibri" panose="020F0502020204030204" pitchFamily="34" charset="0"/>
            <a:cs typeface="Calibri" panose="020F0502020204030204" pitchFamily="34" charset="0"/>
          </a:endParaRPr>
        </a:p>
      </dgm:t>
    </dgm:pt>
    <dgm:pt modelId="{5AB9AEBD-8085-4DBA-89CA-9668923AF996}" type="parTrans" cxnId="{D89D6C89-070D-46A9-BDB9-70178629BA34}">
      <dgm:prSet/>
      <dgm:spPr/>
      <dgm:t>
        <a:bodyPr/>
        <a:lstStyle/>
        <a:p>
          <a:endParaRPr lang="en-GB">
            <a:latin typeface="Calibri" panose="020F0502020204030204" pitchFamily="34" charset="0"/>
            <a:cs typeface="Calibri" panose="020F0502020204030204" pitchFamily="34" charset="0"/>
          </a:endParaRPr>
        </a:p>
      </dgm:t>
    </dgm:pt>
    <dgm:pt modelId="{E6EF176F-3071-487C-B438-93D91B40C9D3}" type="sibTrans" cxnId="{D89D6C89-070D-46A9-BDB9-70178629BA34}">
      <dgm:prSet/>
      <dgm:spPr/>
      <dgm:t>
        <a:bodyPr/>
        <a:lstStyle/>
        <a:p>
          <a:endParaRPr lang="en-GB">
            <a:latin typeface="Calibri" panose="020F0502020204030204" pitchFamily="34" charset="0"/>
            <a:cs typeface="Calibri" panose="020F0502020204030204" pitchFamily="34" charset="0"/>
          </a:endParaRPr>
        </a:p>
      </dgm:t>
    </dgm:pt>
    <dgm:pt modelId="{DEFE713F-13F0-40F6-9DD2-0709E36844DA}">
      <dgm:prSet phldrT="[Text]"/>
      <dgm:spPr>
        <a:solidFill>
          <a:srgbClr val="0070C0"/>
        </a:solidFill>
      </dgm:spPr>
      <dgm:t>
        <a:bodyPr/>
        <a:lstStyle/>
        <a:p>
          <a:r>
            <a:rPr lang="cs-CZ" smtClean="0">
              <a:latin typeface="Calibri" panose="020F0502020204030204" pitchFamily="34" charset="0"/>
              <a:cs typeface="Calibri" panose="020F0502020204030204" pitchFamily="34" charset="0"/>
            </a:rPr>
            <a:t>Outdated technology: different than in Austria</a:t>
          </a:r>
          <a:endParaRPr lang="en-GB">
            <a:latin typeface="Calibri" panose="020F0502020204030204" pitchFamily="34" charset="0"/>
            <a:cs typeface="Calibri" panose="020F0502020204030204" pitchFamily="34" charset="0"/>
          </a:endParaRPr>
        </a:p>
      </dgm:t>
    </dgm:pt>
    <dgm:pt modelId="{C2C7F5D0-8EED-466E-8734-258543B63FE5}" type="parTrans" cxnId="{3B7943CA-BF2E-42D4-A519-036BF58DCFF8}">
      <dgm:prSet/>
      <dgm:spPr/>
      <dgm:t>
        <a:bodyPr/>
        <a:lstStyle/>
        <a:p>
          <a:endParaRPr lang="en-GB">
            <a:latin typeface="Calibri" panose="020F0502020204030204" pitchFamily="34" charset="0"/>
            <a:cs typeface="Calibri" panose="020F0502020204030204" pitchFamily="34" charset="0"/>
          </a:endParaRPr>
        </a:p>
      </dgm:t>
    </dgm:pt>
    <dgm:pt modelId="{23D8283F-7B2B-4A12-917E-E71EDF464FC5}" type="sibTrans" cxnId="{3B7943CA-BF2E-42D4-A519-036BF58DCFF8}">
      <dgm:prSet/>
      <dgm:spPr/>
      <dgm:t>
        <a:bodyPr/>
        <a:lstStyle/>
        <a:p>
          <a:endParaRPr lang="en-GB">
            <a:latin typeface="Calibri" panose="020F0502020204030204" pitchFamily="34" charset="0"/>
            <a:cs typeface="Calibri" panose="020F0502020204030204" pitchFamily="34" charset="0"/>
          </a:endParaRPr>
        </a:p>
      </dgm:t>
    </dgm:pt>
    <dgm:pt modelId="{2E64F3E7-36E1-4454-A5A7-C9712001C24A}">
      <dgm:prSet phldrT="[Text]"/>
      <dgm:spPr>
        <a:solidFill>
          <a:srgbClr val="0070C0"/>
        </a:solidFill>
      </dgm:spPr>
      <dgm:t>
        <a:bodyPr/>
        <a:lstStyle/>
        <a:p>
          <a:r>
            <a:rPr lang="cs-CZ" b="1" smtClean="0">
              <a:latin typeface="Calibri" panose="020F0502020204030204" pitchFamily="34" charset="0"/>
              <a:cs typeface="Calibri" panose="020F0502020204030204" pitchFamily="34" charset="0"/>
            </a:rPr>
            <a:t>Spolana (chemical production)</a:t>
          </a:r>
          <a:endParaRPr lang="en-GB" b="1">
            <a:latin typeface="Calibri" panose="020F0502020204030204" pitchFamily="34" charset="0"/>
            <a:cs typeface="Calibri" panose="020F0502020204030204" pitchFamily="34" charset="0"/>
          </a:endParaRPr>
        </a:p>
      </dgm:t>
    </dgm:pt>
    <dgm:pt modelId="{20FC7402-421C-4B64-A651-5EB58BF7806D}" type="parTrans" cxnId="{D67716EC-0E39-44C0-B850-D0EFD294BD24}">
      <dgm:prSet/>
      <dgm:spPr/>
      <dgm:t>
        <a:bodyPr/>
        <a:lstStyle/>
        <a:p>
          <a:endParaRPr lang="en-GB">
            <a:latin typeface="Calibri" panose="020F0502020204030204" pitchFamily="34" charset="0"/>
            <a:cs typeface="Calibri" panose="020F0502020204030204" pitchFamily="34" charset="0"/>
          </a:endParaRPr>
        </a:p>
      </dgm:t>
    </dgm:pt>
    <dgm:pt modelId="{75E95CF1-7D6D-4C76-9E77-488D72CB5F41}" type="sibTrans" cxnId="{D67716EC-0E39-44C0-B850-D0EFD294BD24}">
      <dgm:prSet/>
      <dgm:spPr/>
      <dgm:t>
        <a:bodyPr/>
        <a:lstStyle/>
        <a:p>
          <a:endParaRPr lang="en-GB">
            <a:latin typeface="Calibri" panose="020F0502020204030204" pitchFamily="34" charset="0"/>
            <a:cs typeface="Calibri" panose="020F0502020204030204" pitchFamily="34" charset="0"/>
          </a:endParaRPr>
        </a:p>
      </dgm:t>
    </dgm:pt>
    <dgm:pt modelId="{A77461A7-FB5B-4694-94F4-3582F0C8D083}">
      <dgm:prSet phldrT="[Text]"/>
      <dgm:spPr>
        <a:solidFill>
          <a:srgbClr val="0070C0"/>
        </a:solidFill>
      </dgm:spPr>
      <dgm:t>
        <a:bodyPr/>
        <a:lstStyle/>
        <a:p>
          <a:r>
            <a:rPr lang="cs-CZ" smtClean="0">
              <a:latin typeface="Calibri" panose="020F0502020204030204" pitchFamily="34" charset="0"/>
              <a:cs typeface="Calibri" panose="020F0502020204030204" pitchFamily="34" charset="0"/>
            </a:rPr>
            <a:t>Dangerous chlorine production, numerous accidents</a:t>
          </a:r>
          <a:endParaRPr lang="en-GB">
            <a:latin typeface="Calibri" panose="020F0502020204030204" pitchFamily="34" charset="0"/>
            <a:cs typeface="Calibri" panose="020F0502020204030204" pitchFamily="34" charset="0"/>
          </a:endParaRPr>
        </a:p>
      </dgm:t>
    </dgm:pt>
    <dgm:pt modelId="{E7042CE8-3592-42D1-9353-D136B10CA3EF}" type="parTrans" cxnId="{8EF821E0-4791-4239-81ED-E0EBB89A7659}">
      <dgm:prSet/>
      <dgm:spPr/>
      <dgm:t>
        <a:bodyPr/>
        <a:lstStyle/>
        <a:p>
          <a:endParaRPr lang="en-GB">
            <a:latin typeface="Calibri" panose="020F0502020204030204" pitchFamily="34" charset="0"/>
            <a:cs typeface="Calibri" panose="020F0502020204030204" pitchFamily="34" charset="0"/>
          </a:endParaRPr>
        </a:p>
      </dgm:t>
    </dgm:pt>
    <dgm:pt modelId="{7E1134D9-2A6A-469F-BAE1-F381A1B814F7}" type="sibTrans" cxnId="{8EF821E0-4791-4239-81ED-E0EBB89A7659}">
      <dgm:prSet/>
      <dgm:spPr/>
      <dgm:t>
        <a:bodyPr/>
        <a:lstStyle/>
        <a:p>
          <a:endParaRPr lang="en-GB">
            <a:latin typeface="Calibri" panose="020F0502020204030204" pitchFamily="34" charset="0"/>
            <a:cs typeface="Calibri" panose="020F0502020204030204" pitchFamily="34" charset="0"/>
          </a:endParaRPr>
        </a:p>
      </dgm:t>
    </dgm:pt>
    <dgm:pt modelId="{F806D299-A836-464E-9685-0F4ED2428C38}">
      <dgm:prSet phldrT="[Text]"/>
      <dgm:spPr>
        <a:solidFill>
          <a:srgbClr val="0070C0"/>
        </a:solidFill>
      </dgm:spPr>
      <dgm:t>
        <a:bodyPr/>
        <a:lstStyle/>
        <a:p>
          <a:r>
            <a:rPr lang="cs-CZ" smtClean="0">
              <a:latin typeface="Calibri" panose="020F0502020204030204" pitchFamily="34" charset="0"/>
              <a:cs typeface="Calibri" panose="020F0502020204030204" pitchFamily="34" charset="0"/>
            </a:rPr>
            <a:t>Hamburg pays 70,000,000 EUR annualy for mercury clean-up</a:t>
          </a:r>
          <a:endParaRPr lang="en-GB">
            <a:latin typeface="Calibri" panose="020F0502020204030204" pitchFamily="34" charset="0"/>
            <a:cs typeface="Calibri" panose="020F0502020204030204" pitchFamily="34" charset="0"/>
          </a:endParaRPr>
        </a:p>
      </dgm:t>
    </dgm:pt>
    <dgm:pt modelId="{C58CF432-DB46-4DE7-88FC-E7FF71DFA516}" type="parTrans" cxnId="{C703DD36-9448-4BBF-91FC-DE68FE6FD00F}">
      <dgm:prSet/>
      <dgm:spPr/>
      <dgm:t>
        <a:bodyPr/>
        <a:lstStyle/>
        <a:p>
          <a:endParaRPr lang="en-GB">
            <a:latin typeface="Calibri" panose="020F0502020204030204" pitchFamily="34" charset="0"/>
            <a:cs typeface="Calibri" panose="020F0502020204030204" pitchFamily="34" charset="0"/>
          </a:endParaRPr>
        </a:p>
      </dgm:t>
    </dgm:pt>
    <dgm:pt modelId="{2CF4CAB5-8639-4370-B22F-A73DD3C6868B}" type="sibTrans" cxnId="{C703DD36-9448-4BBF-91FC-DE68FE6FD00F}">
      <dgm:prSet/>
      <dgm:spPr/>
      <dgm:t>
        <a:bodyPr/>
        <a:lstStyle/>
        <a:p>
          <a:endParaRPr lang="en-GB">
            <a:latin typeface="Calibri" panose="020F0502020204030204" pitchFamily="34" charset="0"/>
            <a:cs typeface="Calibri" panose="020F0502020204030204" pitchFamily="34" charset="0"/>
          </a:endParaRPr>
        </a:p>
      </dgm:t>
    </dgm:pt>
    <dgm:pt modelId="{33854372-EB38-400F-AAA9-E7BC15E5B9DA}">
      <dgm:prSet phldrT="[Text]"/>
      <dgm:spPr>
        <a:solidFill>
          <a:srgbClr val="0070C0"/>
        </a:solidFill>
      </dgm:spPr>
      <dgm:t>
        <a:bodyPr/>
        <a:lstStyle/>
        <a:p>
          <a:r>
            <a:rPr lang="cs-CZ" b="1" smtClean="0">
              <a:latin typeface="Calibri" panose="020F0502020204030204" pitchFamily="34" charset="0"/>
              <a:cs typeface="Calibri" panose="020F0502020204030204" pitchFamily="34" charset="0"/>
            </a:rPr>
            <a:t>Trinec Iron and Steel Works</a:t>
          </a:r>
          <a:endParaRPr lang="en-GB" b="1">
            <a:latin typeface="Calibri" panose="020F0502020204030204" pitchFamily="34" charset="0"/>
            <a:cs typeface="Calibri" panose="020F0502020204030204" pitchFamily="34" charset="0"/>
          </a:endParaRPr>
        </a:p>
      </dgm:t>
    </dgm:pt>
    <dgm:pt modelId="{82BCCE38-1206-43FB-BE12-7783CD4DC3EA}" type="parTrans" cxnId="{0A3537AC-122A-4D39-87C5-8DC7B3A22B44}">
      <dgm:prSet/>
      <dgm:spPr/>
      <dgm:t>
        <a:bodyPr/>
        <a:lstStyle/>
        <a:p>
          <a:endParaRPr lang="en-GB">
            <a:latin typeface="Calibri" panose="020F0502020204030204" pitchFamily="34" charset="0"/>
            <a:cs typeface="Calibri" panose="020F0502020204030204" pitchFamily="34" charset="0"/>
          </a:endParaRPr>
        </a:p>
      </dgm:t>
    </dgm:pt>
    <dgm:pt modelId="{7ACD342B-0B6F-43A9-86D7-9C4381A814B8}" type="sibTrans" cxnId="{0A3537AC-122A-4D39-87C5-8DC7B3A22B44}">
      <dgm:prSet/>
      <dgm:spPr/>
      <dgm:t>
        <a:bodyPr/>
        <a:lstStyle/>
        <a:p>
          <a:endParaRPr lang="en-GB">
            <a:latin typeface="Calibri" panose="020F0502020204030204" pitchFamily="34" charset="0"/>
            <a:cs typeface="Calibri" panose="020F0502020204030204" pitchFamily="34" charset="0"/>
          </a:endParaRPr>
        </a:p>
      </dgm:t>
    </dgm:pt>
    <dgm:pt modelId="{8E6F767C-AC9D-449D-B078-A6ECE6F1C6CD}">
      <dgm:prSet phldrT="[Text]"/>
      <dgm:spPr>
        <a:solidFill>
          <a:srgbClr val="0070C0"/>
        </a:solidFill>
      </dgm:spPr>
      <dgm:t>
        <a:bodyPr/>
        <a:lstStyle/>
        <a:p>
          <a:r>
            <a:rPr lang="cs-CZ" smtClean="0">
              <a:latin typeface="Calibri" panose="020F0502020204030204" pitchFamily="34" charset="0"/>
              <a:cs typeface="Calibri" panose="020F0502020204030204" pitchFamily="34" charset="0"/>
            </a:rPr>
            <a:t>Investment 100,000,000 EUR to reduce dust emissions by 1/3</a:t>
          </a:r>
          <a:endParaRPr lang="en-GB">
            <a:latin typeface="Calibri" panose="020F0502020204030204" pitchFamily="34" charset="0"/>
            <a:cs typeface="Calibri" panose="020F0502020204030204" pitchFamily="34" charset="0"/>
          </a:endParaRPr>
        </a:p>
      </dgm:t>
    </dgm:pt>
    <dgm:pt modelId="{90B52196-75D4-4442-9088-0B5349A8D777}" type="parTrans" cxnId="{43EB48E7-9B78-4986-B0A5-D825AB83A879}">
      <dgm:prSet/>
      <dgm:spPr/>
      <dgm:t>
        <a:bodyPr/>
        <a:lstStyle/>
        <a:p>
          <a:endParaRPr lang="en-GB">
            <a:latin typeface="Calibri" panose="020F0502020204030204" pitchFamily="34" charset="0"/>
            <a:cs typeface="Calibri" panose="020F0502020204030204" pitchFamily="34" charset="0"/>
          </a:endParaRPr>
        </a:p>
      </dgm:t>
    </dgm:pt>
    <dgm:pt modelId="{7C642CFD-5119-4836-BCC9-1F4DD6167EA1}" type="sibTrans" cxnId="{43EB48E7-9B78-4986-B0A5-D825AB83A879}">
      <dgm:prSet/>
      <dgm:spPr/>
      <dgm:t>
        <a:bodyPr/>
        <a:lstStyle/>
        <a:p>
          <a:endParaRPr lang="en-GB">
            <a:latin typeface="Calibri" panose="020F0502020204030204" pitchFamily="34" charset="0"/>
            <a:cs typeface="Calibri" panose="020F0502020204030204" pitchFamily="34" charset="0"/>
          </a:endParaRPr>
        </a:p>
      </dgm:t>
    </dgm:pt>
    <dgm:pt modelId="{CFD4C85F-8E9D-48B5-B8A6-A4E17CE3846D}">
      <dgm:prSet phldrT="[Text]"/>
      <dgm:spPr>
        <a:solidFill>
          <a:srgbClr val="0070C0"/>
        </a:solidFill>
      </dgm:spPr>
      <dgm:t>
        <a:bodyPr/>
        <a:lstStyle/>
        <a:p>
          <a:r>
            <a:rPr lang="cs-CZ" smtClean="0">
              <a:latin typeface="Calibri" panose="020F0502020204030204" pitchFamily="34" charset="0"/>
              <a:cs typeface="Calibri" panose="020F0502020204030204" pitchFamily="34" charset="0"/>
            </a:rPr>
            <a:t>PRI helped the factory save their resources (and money)</a:t>
          </a:r>
          <a:endParaRPr lang="en-GB">
            <a:latin typeface="Calibri" panose="020F0502020204030204" pitchFamily="34" charset="0"/>
            <a:cs typeface="Calibri" panose="020F0502020204030204" pitchFamily="34" charset="0"/>
          </a:endParaRPr>
        </a:p>
      </dgm:t>
    </dgm:pt>
    <dgm:pt modelId="{666C5C93-7A22-4E18-B402-D48758CC11F9}" type="parTrans" cxnId="{5C8A348A-C391-4888-A898-D0C275DAF1A8}">
      <dgm:prSet/>
      <dgm:spPr/>
      <dgm:t>
        <a:bodyPr/>
        <a:lstStyle/>
        <a:p>
          <a:endParaRPr lang="en-GB">
            <a:latin typeface="Calibri" panose="020F0502020204030204" pitchFamily="34" charset="0"/>
            <a:cs typeface="Calibri" panose="020F0502020204030204" pitchFamily="34" charset="0"/>
          </a:endParaRPr>
        </a:p>
      </dgm:t>
    </dgm:pt>
    <dgm:pt modelId="{D7330DA7-23F5-4892-9272-93D17C676E38}" type="sibTrans" cxnId="{5C8A348A-C391-4888-A898-D0C275DAF1A8}">
      <dgm:prSet/>
      <dgm:spPr/>
      <dgm:t>
        <a:bodyPr/>
        <a:lstStyle/>
        <a:p>
          <a:endParaRPr lang="en-GB">
            <a:latin typeface="Calibri" panose="020F0502020204030204" pitchFamily="34" charset="0"/>
            <a:cs typeface="Calibri" panose="020F0502020204030204" pitchFamily="34" charset="0"/>
          </a:endParaRPr>
        </a:p>
      </dgm:t>
    </dgm:pt>
    <dgm:pt modelId="{5F903C09-56C8-4835-BF42-D2BF0C1CABE1}">
      <dgm:prSet phldrT="[Text]"/>
      <dgm:spPr>
        <a:solidFill>
          <a:srgbClr val="0070C0"/>
        </a:solidFill>
      </dgm:spPr>
      <dgm:t>
        <a:bodyPr/>
        <a:lstStyle/>
        <a:p>
          <a:r>
            <a:rPr lang="cs-CZ" smtClean="0">
              <a:latin typeface="Calibri" panose="020F0502020204030204" pitchFamily="34" charset="0"/>
              <a:cs typeface="Calibri" panose="020F0502020204030204" pitchFamily="34" charset="0"/>
            </a:rPr>
            <a:t>Public enforced permit for no-formaldehyde production</a:t>
          </a:r>
          <a:endParaRPr lang="en-GB">
            <a:latin typeface="Calibri" panose="020F0502020204030204" pitchFamily="34" charset="0"/>
            <a:cs typeface="Calibri" panose="020F0502020204030204" pitchFamily="34" charset="0"/>
          </a:endParaRPr>
        </a:p>
      </dgm:t>
    </dgm:pt>
    <dgm:pt modelId="{F9729CC8-13D9-4BE7-83D7-062BFAED8DF2}" type="parTrans" cxnId="{8CBE5E40-5954-4857-838F-DAB95E888E5A}">
      <dgm:prSet/>
      <dgm:spPr/>
      <dgm:t>
        <a:bodyPr/>
        <a:lstStyle/>
        <a:p>
          <a:endParaRPr lang="en-GB"/>
        </a:p>
      </dgm:t>
    </dgm:pt>
    <dgm:pt modelId="{071BC9F5-1916-4CBB-A036-2810705F1B2B}" type="sibTrans" cxnId="{8CBE5E40-5954-4857-838F-DAB95E888E5A}">
      <dgm:prSet/>
      <dgm:spPr/>
      <dgm:t>
        <a:bodyPr/>
        <a:lstStyle/>
        <a:p>
          <a:endParaRPr lang="en-GB"/>
        </a:p>
      </dgm:t>
    </dgm:pt>
    <dgm:pt modelId="{70CF673C-501F-4020-B825-FE40B2C0D22E}">
      <dgm:prSet phldrT="[Text]"/>
      <dgm:spPr>
        <a:solidFill>
          <a:srgbClr val="0070C0"/>
        </a:solidFill>
      </dgm:spPr>
      <dgm:t>
        <a:bodyPr/>
        <a:lstStyle/>
        <a:p>
          <a:r>
            <a:rPr lang="cs-CZ" smtClean="0">
              <a:latin typeface="Calibri" panose="020F0502020204030204" pitchFamily="34" charset="0"/>
              <a:cs typeface="Calibri" panose="020F0502020204030204" pitchFamily="34" charset="0"/>
            </a:rPr>
            <a:t>Integrated permit issud for no-mercury production</a:t>
          </a:r>
          <a:endParaRPr lang="en-GB">
            <a:latin typeface="Calibri" panose="020F0502020204030204" pitchFamily="34" charset="0"/>
            <a:cs typeface="Calibri" panose="020F0502020204030204" pitchFamily="34" charset="0"/>
          </a:endParaRPr>
        </a:p>
      </dgm:t>
    </dgm:pt>
    <dgm:pt modelId="{D4C3CD97-C9BB-428A-BDF1-26C873A0FA10}" type="parTrans" cxnId="{14D86D8C-97BB-4099-B290-04DFD6D1F0B6}">
      <dgm:prSet/>
      <dgm:spPr/>
      <dgm:t>
        <a:bodyPr/>
        <a:lstStyle/>
        <a:p>
          <a:endParaRPr lang="en-GB"/>
        </a:p>
      </dgm:t>
    </dgm:pt>
    <dgm:pt modelId="{AFC3A4C6-44A0-400A-B102-2919C90AD820}" type="sibTrans" cxnId="{14D86D8C-97BB-4099-B290-04DFD6D1F0B6}">
      <dgm:prSet/>
      <dgm:spPr/>
      <dgm:t>
        <a:bodyPr/>
        <a:lstStyle/>
        <a:p>
          <a:endParaRPr lang="en-GB"/>
        </a:p>
      </dgm:t>
    </dgm:pt>
    <dgm:pt modelId="{5231D4AF-2F22-4067-80CF-46036B1DA4B8}">
      <dgm:prSet phldrT="[Text]"/>
      <dgm:spPr>
        <a:solidFill>
          <a:srgbClr val="0070C0"/>
        </a:solidFill>
      </dgm:spPr>
      <dgm:t>
        <a:bodyPr/>
        <a:lstStyle/>
        <a:p>
          <a:r>
            <a:rPr lang="cs-CZ" smtClean="0">
              <a:latin typeface="Calibri" panose="020F0502020204030204" pitchFamily="34" charset="0"/>
              <a:cs typeface="Calibri" panose="020F0502020204030204" pitchFamily="34" charset="0"/>
            </a:rPr>
            <a:t>EU legislation imposed strict requiremens</a:t>
          </a:r>
          <a:endParaRPr lang="en-GB">
            <a:latin typeface="Calibri" panose="020F0502020204030204" pitchFamily="34" charset="0"/>
            <a:cs typeface="Calibri" panose="020F0502020204030204" pitchFamily="34" charset="0"/>
          </a:endParaRPr>
        </a:p>
      </dgm:t>
    </dgm:pt>
    <dgm:pt modelId="{9DDC9F3D-3986-42AE-B031-5591D1A787A6}" type="parTrans" cxnId="{663669A4-C02B-420A-96D2-432598B027D9}">
      <dgm:prSet/>
      <dgm:spPr/>
      <dgm:t>
        <a:bodyPr/>
        <a:lstStyle/>
        <a:p>
          <a:endParaRPr lang="en-GB"/>
        </a:p>
      </dgm:t>
    </dgm:pt>
    <dgm:pt modelId="{4C5FEFE4-48BF-427A-A8C2-A5011F4637EB}" type="sibTrans" cxnId="{663669A4-C02B-420A-96D2-432598B027D9}">
      <dgm:prSet/>
      <dgm:spPr/>
      <dgm:t>
        <a:bodyPr/>
        <a:lstStyle/>
        <a:p>
          <a:endParaRPr lang="en-GB"/>
        </a:p>
      </dgm:t>
    </dgm:pt>
    <dgm:pt modelId="{C8A6B048-5C37-4A23-892F-C952D7CBD924}" type="pres">
      <dgm:prSet presAssocID="{C2E1B5F8-1A22-4F40-893E-3E4A68BDCAD8}" presName="linear" presStyleCnt="0">
        <dgm:presLayoutVars>
          <dgm:dir/>
          <dgm:resizeHandles val="exact"/>
        </dgm:presLayoutVars>
      </dgm:prSet>
      <dgm:spPr/>
      <dgm:t>
        <a:bodyPr/>
        <a:lstStyle/>
        <a:p>
          <a:endParaRPr lang="en-GB"/>
        </a:p>
      </dgm:t>
    </dgm:pt>
    <dgm:pt modelId="{BA967F7E-719D-47E1-8ADD-DFACAAA1794C}" type="pres">
      <dgm:prSet presAssocID="{C6A3556E-207B-43C4-BB58-0B703C103E1B}" presName="comp" presStyleCnt="0"/>
      <dgm:spPr/>
    </dgm:pt>
    <dgm:pt modelId="{57FAB27A-B334-4BAA-8048-887EEEDF2219}" type="pres">
      <dgm:prSet presAssocID="{C6A3556E-207B-43C4-BB58-0B703C103E1B}" presName="box" presStyleLbl="node1" presStyleIdx="0" presStyleCnt="3"/>
      <dgm:spPr/>
      <dgm:t>
        <a:bodyPr/>
        <a:lstStyle/>
        <a:p>
          <a:endParaRPr lang="en-GB"/>
        </a:p>
      </dgm:t>
    </dgm:pt>
    <dgm:pt modelId="{67FE603F-97CB-41AB-B971-BB469379A102}" type="pres">
      <dgm:prSet presAssocID="{C6A3556E-207B-43C4-BB58-0B703C103E1B}" presName="img" presStyleLbl="fgImgPlace1" presStyleIdx="0" presStyleCnt="3"/>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l="-6000" r="-6000"/>
          </a:stretch>
        </a:blipFill>
      </dgm:spPr>
    </dgm:pt>
    <dgm:pt modelId="{D97A769C-B25F-47A3-AB5B-8ABECC1B34A2}" type="pres">
      <dgm:prSet presAssocID="{C6A3556E-207B-43C4-BB58-0B703C103E1B}" presName="text" presStyleLbl="node1" presStyleIdx="0" presStyleCnt="3">
        <dgm:presLayoutVars>
          <dgm:bulletEnabled val="1"/>
        </dgm:presLayoutVars>
      </dgm:prSet>
      <dgm:spPr/>
      <dgm:t>
        <a:bodyPr/>
        <a:lstStyle/>
        <a:p>
          <a:endParaRPr lang="en-GB"/>
        </a:p>
      </dgm:t>
    </dgm:pt>
    <dgm:pt modelId="{A4E75C11-8A20-4204-A013-4051101F361E}" type="pres">
      <dgm:prSet presAssocID="{9D777A84-BB8B-4E89-B838-EC969D9E1402}" presName="spacer" presStyleCnt="0"/>
      <dgm:spPr/>
    </dgm:pt>
    <dgm:pt modelId="{686BBD09-3001-408F-88FB-C42A805B6153}" type="pres">
      <dgm:prSet presAssocID="{2E64F3E7-36E1-4454-A5A7-C9712001C24A}" presName="comp" presStyleCnt="0"/>
      <dgm:spPr/>
    </dgm:pt>
    <dgm:pt modelId="{407D5D0B-2FC8-453E-9EE0-355F6B21D118}" type="pres">
      <dgm:prSet presAssocID="{2E64F3E7-36E1-4454-A5A7-C9712001C24A}" presName="box" presStyleLbl="node1" presStyleIdx="1" presStyleCnt="3"/>
      <dgm:spPr/>
      <dgm:t>
        <a:bodyPr/>
        <a:lstStyle/>
        <a:p>
          <a:endParaRPr lang="en-GB"/>
        </a:p>
      </dgm:t>
    </dgm:pt>
    <dgm:pt modelId="{AC56CCB0-33A6-483E-8E50-1999E58E03FA}" type="pres">
      <dgm:prSet presAssocID="{2E64F3E7-36E1-4454-A5A7-C9712001C24A}" presName="img" presStyleLbl="fgImgPlace1" presStyleIdx="1" presStyleCnt="3"/>
      <dgm:spPr>
        <a:blipFill>
          <a:blip xmlns:r="http://schemas.openxmlformats.org/officeDocument/2006/relationships" r:embed="rId2">
            <a:extLst>
              <a:ext uri="{28A0092B-C50C-407E-A947-70E740481C1C}">
                <a14:useLocalDpi xmlns:a14="http://schemas.microsoft.com/office/drawing/2010/main" val="0"/>
              </a:ext>
            </a:extLst>
          </a:blip>
          <a:srcRect/>
          <a:stretch>
            <a:fillRect l="-7000" r="-7000"/>
          </a:stretch>
        </a:blipFill>
      </dgm:spPr>
      <dgm:t>
        <a:bodyPr/>
        <a:lstStyle/>
        <a:p>
          <a:endParaRPr lang="en-GB"/>
        </a:p>
      </dgm:t>
    </dgm:pt>
    <dgm:pt modelId="{600B6248-AA73-40BF-871D-7F6FFF8D905E}" type="pres">
      <dgm:prSet presAssocID="{2E64F3E7-36E1-4454-A5A7-C9712001C24A}" presName="text" presStyleLbl="node1" presStyleIdx="1" presStyleCnt="3">
        <dgm:presLayoutVars>
          <dgm:bulletEnabled val="1"/>
        </dgm:presLayoutVars>
      </dgm:prSet>
      <dgm:spPr/>
      <dgm:t>
        <a:bodyPr/>
        <a:lstStyle/>
        <a:p>
          <a:endParaRPr lang="en-GB"/>
        </a:p>
      </dgm:t>
    </dgm:pt>
    <dgm:pt modelId="{E20F4EAB-AB37-4864-BC9C-607476085086}" type="pres">
      <dgm:prSet presAssocID="{75E95CF1-7D6D-4C76-9E77-488D72CB5F41}" presName="spacer" presStyleCnt="0"/>
      <dgm:spPr/>
    </dgm:pt>
    <dgm:pt modelId="{D2D4E503-6AD9-444C-AF71-A78A30368D70}" type="pres">
      <dgm:prSet presAssocID="{33854372-EB38-400F-AAA9-E7BC15E5B9DA}" presName="comp" presStyleCnt="0"/>
      <dgm:spPr/>
    </dgm:pt>
    <dgm:pt modelId="{46F670C6-7A70-403F-84C5-C281CB124390}" type="pres">
      <dgm:prSet presAssocID="{33854372-EB38-400F-AAA9-E7BC15E5B9DA}" presName="box" presStyleLbl="node1" presStyleIdx="2" presStyleCnt="3" custLinFactNeighborX="-39823" custLinFactNeighborY="12328"/>
      <dgm:spPr/>
      <dgm:t>
        <a:bodyPr/>
        <a:lstStyle/>
        <a:p>
          <a:endParaRPr lang="en-GB"/>
        </a:p>
      </dgm:t>
    </dgm:pt>
    <dgm:pt modelId="{A7C654BC-04AE-4125-AC47-B53245D5D81A}" type="pres">
      <dgm:prSet presAssocID="{33854372-EB38-400F-AAA9-E7BC15E5B9DA}" presName="img" presStyleLbl="fgImgPlace1" presStyleIdx="2" presStyleCnt="3"/>
      <dgm:spPr>
        <a:blipFill>
          <a:blip xmlns:r="http://schemas.openxmlformats.org/officeDocument/2006/relationships" r:embed="rId3">
            <a:extLst>
              <a:ext uri="{28A0092B-C50C-407E-A947-70E740481C1C}">
                <a14:useLocalDpi xmlns:a14="http://schemas.microsoft.com/office/drawing/2010/main" val="0"/>
              </a:ext>
            </a:extLst>
          </a:blip>
          <a:srcRect/>
          <a:stretch>
            <a:fillRect l="-17000" r="-17000"/>
          </a:stretch>
        </a:blipFill>
      </dgm:spPr>
      <dgm:t>
        <a:bodyPr/>
        <a:lstStyle/>
        <a:p>
          <a:endParaRPr lang="en-GB"/>
        </a:p>
      </dgm:t>
    </dgm:pt>
    <dgm:pt modelId="{54D8FB2B-08E8-4D37-8FC8-9A457A63DB94}" type="pres">
      <dgm:prSet presAssocID="{33854372-EB38-400F-AAA9-E7BC15E5B9DA}" presName="text" presStyleLbl="node1" presStyleIdx="2" presStyleCnt="3">
        <dgm:presLayoutVars>
          <dgm:bulletEnabled val="1"/>
        </dgm:presLayoutVars>
      </dgm:prSet>
      <dgm:spPr/>
      <dgm:t>
        <a:bodyPr/>
        <a:lstStyle/>
        <a:p>
          <a:endParaRPr lang="en-GB"/>
        </a:p>
      </dgm:t>
    </dgm:pt>
  </dgm:ptLst>
  <dgm:cxnLst>
    <dgm:cxn modelId="{10566127-0490-4611-A42D-26BDB1B58E21}" type="presOf" srcId="{A77461A7-FB5B-4694-94F4-3582F0C8D083}" destId="{600B6248-AA73-40BF-871D-7F6FFF8D905E}" srcOrd="1" destOrd="1" presId="urn:microsoft.com/office/officeart/2005/8/layout/vList4"/>
    <dgm:cxn modelId="{5FD432E7-38C4-42AF-8265-92D0D914E44C}" type="presOf" srcId="{A77461A7-FB5B-4694-94F4-3582F0C8D083}" destId="{407D5D0B-2FC8-453E-9EE0-355F6B21D118}" srcOrd="0" destOrd="1" presId="urn:microsoft.com/office/officeart/2005/8/layout/vList4"/>
    <dgm:cxn modelId="{75E59074-C77D-49AD-A8F0-B8F75FA42691}" type="presOf" srcId="{CFD4C85F-8E9D-48B5-B8A6-A4E17CE3846D}" destId="{54D8FB2B-08E8-4D37-8FC8-9A457A63DB94}" srcOrd="1" destOrd="3" presId="urn:microsoft.com/office/officeart/2005/8/layout/vList4"/>
    <dgm:cxn modelId="{66D801DB-8E34-49C5-B12D-E72FFCB0F383}" type="presOf" srcId="{70CF673C-501F-4020-B825-FE40B2C0D22E}" destId="{600B6248-AA73-40BF-871D-7F6FFF8D905E}" srcOrd="1" destOrd="3" presId="urn:microsoft.com/office/officeart/2005/8/layout/vList4"/>
    <dgm:cxn modelId="{0A3537AC-122A-4D39-87C5-8DC7B3A22B44}" srcId="{C2E1B5F8-1A22-4F40-893E-3E4A68BDCAD8}" destId="{33854372-EB38-400F-AAA9-E7BC15E5B9DA}" srcOrd="2" destOrd="0" parTransId="{82BCCE38-1206-43FB-BE12-7783CD4DC3EA}" sibTransId="{7ACD342B-0B6F-43A9-86D7-9C4381A814B8}"/>
    <dgm:cxn modelId="{C265EFBD-7428-4BFE-84D9-E5D48DC603A8}" type="presOf" srcId="{C2E1B5F8-1A22-4F40-893E-3E4A68BDCAD8}" destId="{C8A6B048-5C37-4A23-892F-C952D7CBD924}" srcOrd="0" destOrd="0" presId="urn:microsoft.com/office/officeart/2005/8/layout/vList4"/>
    <dgm:cxn modelId="{B78E07F6-D253-4CA2-A6AE-769A788A1562}" type="presOf" srcId="{8E6F767C-AC9D-449D-B078-A6ECE6F1C6CD}" destId="{46F670C6-7A70-403F-84C5-C281CB124390}" srcOrd="0" destOrd="2" presId="urn:microsoft.com/office/officeart/2005/8/layout/vList4"/>
    <dgm:cxn modelId="{8CBE5E40-5954-4857-838F-DAB95E888E5A}" srcId="{C6A3556E-207B-43C4-BB58-0B703C103E1B}" destId="{5F903C09-56C8-4835-BF42-D2BF0C1CABE1}" srcOrd="2" destOrd="0" parTransId="{F9729CC8-13D9-4BE7-83D7-062BFAED8DF2}" sibTransId="{071BC9F5-1916-4CBB-A036-2810705F1B2B}"/>
    <dgm:cxn modelId="{0393BBEC-18AA-4A31-8DE1-5E122FC90CA7}" type="presOf" srcId="{D25E0DC1-8332-4DBD-9236-673AA49EAEEF}" destId="{57FAB27A-B334-4BAA-8048-887EEEDF2219}" srcOrd="0" destOrd="1" presId="urn:microsoft.com/office/officeart/2005/8/layout/vList4"/>
    <dgm:cxn modelId="{341427ED-3FF9-4EEB-898D-23DA04A8F36D}" type="presOf" srcId="{5F903C09-56C8-4835-BF42-D2BF0C1CABE1}" destId="{57FAB27A-B334-4BAA-8048-887EEEDF2219}" srcOrd="0" destOrd="3" presId="urn:microsoft.com/office/officeart/2005/8/layout/vList4"/>
    <dgm:cxn modelId="{C703DD36-9448-4BBF-91FC-DE68FE6FD00F}" srcId="{2E64F3E7-36E1-4454-A5A7-C9712001C24A}" destId="{F806D299-A836-464E-9685-0F4ED2428C38}" srcOrd="1" destOrd="0" parTransId="{C58CF432-DB46-4DE7-88FC-E7FF71DFA516}" sibTransId="{2CF4CAB5-8639-4370-B22F-A73DD3C6868B}"/>
    <dgm:cxn modelId="{0FEBD624-AC2F-4066-965B-820C3947E646}" type="presOf" srcId="{DEFE713F-13F0-40F6-9DD2-0709E36844DA}" destId="{D97A769C-B25F-47A3-AB5B-8ABECC1B34A2}" srcOrd="1" destOrd="2" presId="urn:microsoft.com/office/officeart/2005/8/layout/vList4"/>
    <dgm:cxn modelId="{48DED3A4-EFE4-4DC5-A65D-900E56324D99}" type="presOf" srcId="{CFD4C85F-8E9D-48B5-B8A6-A4E17CE3846D}" destId="{46F670C6-7A70-403F-84C5-C281CB124390}" srcOrd="0" destOrd="3" presId="urn:microsoft.com/office/officeart/2005/8/layout/vList4"/>
    <dgm:cxn modelId="{865D150E-6275-4F5A-B991-C9BE71114F9D}" type="presOf" srcId="{C6A3556E-207B-43C4-BB58-0B703C103E1B}" destId="{D97A769C-B25F-47A3-AB5B-8ABECC1B34A2}" srcOrd="1" destOrd="0" presId="urn:microsoft.com/office/officeart/2005/8/layout/vList4"/>
    <dgm:cxn modelId="{FBFB67A2-1012-420A-BEA2-53AFFF6CD270}" type="presOf" srcId="{33854372-EB38-400F-AAA9-E7BC15E5B9DA}" destId="{46F670C6-7A70-403F-84C5-C281CB124390}" srcOrd="0" destOrd="0" presId="urn:microsoft.com/office/officeart/2005/8/layout/vList4"/>
    <dgm:cxn modelId="{200964E8-4D6F-4C6E-AF13-DAE8EEE0E060}" type="presOf" srcId="{33854372-EB38-400F-AAA9-E7BC15E5B9DA}" destId="{54D8FB2B-08E8-4D37-8FC8-9A457A63DB94}" srcOrd="1" destOrd="0" presId="urn:microsoft.com/office/officeart/2005/8/layout/vList4"/>
    <dgm:cxn modelId="{B38F96A2-1E03-4AD6-9B3C-912E769CBBCD}" type="presOf" srcId="{8E6F767C-AC9D-449D-B078-A6ECE6F1C6CD}" destId="{54D8FB2B-08E8-4D37-8FC8-9A457A63DB94}" srcOrd="1" destOrd="2" presId="urn:microsoft.com/office/officeart/2005/8/layout/vList4"/>
    <dgm:cxn modelId="{7CACC718-EF43-4AD0-BF08-D7C5F6FB3B9D}" type="presOf" srcId="{DEFE713F-13F0-40F6-9DD2-0709E36844DA}" destId="{57FAB27A-B334-4BAA-8048-887EEEDF2219}" srcOrd="0" destOrd="2" presId="urn:microsoft.com/office/officeart/2005/8/layout/vList4"/>
    <dgm:cxn modelId="{D89D6C89-070D-46A9-BDB9-70178629BA34}" srcId="{C6A3556E-207B-43C4-BB58-0B703C103E1B}" destId="{D25E0DC1-8332-4DBD-9236-673AA49EAEEF}" srcOrd="0" destOrd="0" parTransId="{5AB9AEBD-8085-4DBA-89CA-9668923AF996}" sibTransId="{E6EF176F-3071-487C-B438-93D91B40C9D3}"/>
    <dgm:cxn modelId="{5C8A348A-C391-4888-A898-D0C275DAF1A8}" srcId="{33854372-EB38-400F-AAA9-E7BC15E5B9DA}" destId="{CFD4C85F-8E9D-48B5-B8A6-A4E17CE3846D}" srcOrd="2" destOrd="0" parTransId="{666C5C93-7A22-4E18-B402-D48758CC11F9}" sibTransId="{D7330DA7-23F5-4892-9272-93D17C676E38}"/>
    <dgm:cxn modelId="{02EAABA6-0252-4F38-8B1B-F4138F4E3C19}" type="presOf" srcId="{5F903C09-56C8-4835-BF42-D2BF0C1CABE1}" destId="{D97A769C-B25F-47A3-AB5B-8ABECC1B34A2}" srcOrd="1" destOrd="3" presId="urn:microsoft.com/office/officeart/2005/8/layout/vList4"/>
    <dgm:cxn modelId="{660D6C99-5745-42D6-B34D-3A61A4C36230}" type="presOf" srcId="{70CF673C-501F-4020-B825-FE40B2C0D22E}" destId="{407D5D0B-2FC8-453E-9EE0-355F6B21D118}" srcOrd="0" destOrd="3" presId="urn:microsoft.com/office/officeart/2005/8/layout/vList4"/>
    <dgm:cxn modelId="{5B698979-92F7-491E-AB1C-F17DFA0349F4}" type="presOf" srcId="{F806D299-A836-464E-9685-0F4ED2428C38}" destId="{600B6248-AA73-40BF-871D-7F6FFF8D905E}" srcOrd="1" destOrd="2" presId="urn:microsoft.com/office/officeart/2005/8/layout/vList4"/>
    <dgm:cxn modelId="{14D86D8C-97BB-4099-B290-04DFD6D1F0B6}" srcId="{2E64F3E7-36E1-4454-A5A7-C9712001C24A}" destId="{70CF673C-501F-4020-B825-FE40B2C0D22E}" srcOrd="2" destOrd="0" parTransId="{D4C3CD97-C9BB-428A-BDF1-26C873A0FA10}" sibTransId="{AFC3A4C6-44A0-400A-B102-2919C90AD820}"/>
    <dgm:cxn modelId="{E49C35B3-5A1C-47A2-B88B-068D149B1377}" srcId="{C2E1B5F8-1A22-4F40-893E-3E4A68BDCAD8}" destId="{C6A3556E-207B-43C4-BB58-0B703C103E1B}" srcOrd="0" destOrd="0" parTransId="{64917DC7-C25B-4E52-87C8-72943778DE2D}" sibTransId="{9D777A84-BB8B-4E89-B838-EC969D9E1402}"/>
    <dgm:cxn modelId="{D67716EC-0E39-44C0-B850-D0EFD294BD24}" srcId="{C2E1B5F8-1A22-4F40-893E-3E4A68BDCAD8}" destId="{2E64F3E7-36E1-4454-A5A7-C9712001C24A}" srcOrd="1" destOrd="0" parTransId="{20FC7402-421C-4B64-A651-5EB58BF7806D}" sibTransId="{75E95CF1-7D6D-4C76-9E77-488D72CB5F41}"/>
    <dgm:cxn modelId="{663669A4-C02B-420A-96D2-432598B027D9}" srcId="{33854372-EB38-400F-AAA9-E7BC15E5B9DA}" destId="{5231D4AF-2F22-4067-80CF-46036B1DA4B8}" srcOrd="0" destOrd="0" parTransId="{9DDC9F3D-3986-42AE-B031-5591D1A787A6}" sibTransId="{4C5FEFE4-48BF-427A-A8C2-A5011F4637EB}"/>
    <dgm:cxn modelId="{43EB48E7-9B78-4986-B0A5-D825AB83A879}" srcId="{33854372-EB38-400F-AAA9-E7BC15E5B9DA}" destId="{8E6F767C-AC9D-449D-B078-A6ECE6F1C6CD}" srcOrd="1" destOrd="0" parTransId="{90B52196-75D4-4442-9088-0B5349A8D777}" sibTransId="{7C642CFD-5119-4836-BCC9-1F4DD6167EA1}"/>
    <dgm:cxn modelId="{84816932-1FFB-498F-AAA7-914500A141D7}" type="presOf" srcId="{2E64F3E7-36E1-4454-A5A7-C9712001C24A}" destId="{407D5D0B-2FC8-453E-9EE0-355F6B21D118}" srcOrd="0" destOrd="0" presId="urn:microsoft.com/office/officeart/2005/8/layout/vList4"/>
    <dgm:cxn modelId="{8EF821E0-4791-4239-81ED-E0EBB89A7659}" srcId="{2E64F3E7-36E1-4454-A5A7-C9712001C24A}" destId="{A77461A7-FB5B-4694-94F4-3582F0C8D083}" srcOrd="0" destOrd="0" parTransId="{E7042CE8-3592-42D1-9353-D136B10CA3EF}" sibTransId="{7E1134D9-2A6A-469F-BAE1-F381A1B814F7}"/>
    <dgm:cxn modelId="{D058669D-3A6A-4C59-9C2F-836E3CDDBEEB}" type="presOf" srcId="{2E64F3E7-36E1-4454-A5A7-C9712001C24A}" destId="{600B6248-AA73-40BF-871D-7F6FFF8D905E}" srcOrd="1" destOrd="0" presId="urn:microsoft.com/office/officeart/2005/8/layout/vList4"/>
    <dgm:cxn modelId="{CE2E7DC4-CBBB-4F5A-AE71-F2738F47702B}" type="presOf" srcId="{F806D299-A836-464E-9685-0F4ED2428C38}" destId="{407D5D0B-2FC8-453E-9EE0-355F6B21D118}" srcOrd="0" destOrd="2" presId="urn:microsoft.com/office/officeart/2005/8/layout/vList4"/>
    <dgm:cxn modelId="{3B7943CA-BF2E-42D4-A519-036BF58DCFF8}" srcId="{C6A3556E-207B-43C4-BB58-0B703C103E1B}" destId="{DEFE713F-13F0-40F6-9DD2-0709E36844DA}" srcOrd="1" destOrd="0" parTransId="{C2C7F5D0-8EED-466E-8734-258543B63FE5}" sibTransId="{23D8283F-7B2B-4A12-917E-E71EDF464FC5}"/>
    <dgm:cxn modelId="{1F242A6A-CE52-45F6-99FA-71BF06501706}" type="presOf" srcId="{D25E0DC1-8332-4DBD-9236-673AA49EAEEF}" destId="{D97A769C-B25F-47A3-AB5B-8ABECC1B34A2}" srcOrd="1" destOrd="1" presId="urn:microsoft.com/office/officeart/2005/8/layout/vList4"/>
    <dgm:cxn modelId="{39F4DDD9-5431-40D1-82DB-C1249E1F7A37}" type="presOf" srcId="{C6A3556E-207B-43C4-BB58-0B703C103E1B}" destId="{57FAB27A-B334-4BAA-8048-887EEEDF2219}" srcOrd="0" destOrd="0" presId="urn:microsoft.com/office/officeart/2005/8/layout/vList4"/>
    <dgm:cxn modelId="{51F365E4-AAF5-4B06-B79E-3731586697E7}" type="presOf" srcId="{5231D4AF-2F22-4067-80CF-46036B1DA4B8}" destId="{46F670C6-7A70-403F-84C5-C281CB124390}" srcOrd="0" destOrd="1" presId="urn:microsoft.com/office/officeart/2005/8/layout/vList4"/>
    <dgm:cxn modelId="{940DC85A-4B37-4831-B68F-C44A1380E67E}" type="presOf" srcId="{5231D4AF-2F22-4067-80CF-46036B1DA4B8}" destId="{54D8FB2B-08E8-4D37-8FC8-9A457A63DB94}" srcOrd="1" destOrd="1" presId="urn:microsoft.com/office/officeart/2005/8/layout/vList4"/>
    <dgm:cxn modelId="{E593D062-0EA1-4989-9329-D3D960000602}" type="presParOf" srcId="{C8A6B048-5C37-4A23-892F-C952D7CBD924}" destId="{BA967F7E-719D-47E1-8ADD-DFACAAA1794C}" srcOrd="0" destOrd="0" presId="urn:microsoft.com/office/officeart/2005/8/layout/vList4"/>
    <dgm:cxn modelId="{45B5940F-345D-4B45-ACF9-D4A5AEA63A6E}" type="presParOf" srcId="{BA967F7E-719D-47E1-8ADD-DFACAAA1794C}" destId="{57FAB27A-B334-4BAA-8048-887EEEDF2219}" srcOrd="0" destOrd="0" presId="urn:microsoft.com/office/officeart/2005/8/layout/vList4"/>
    <dgm:cxn modelId="{441FF5BB-AE13-4B96-8E9D-BF3B94B67E72}" type="presParOf" srcId="{BA967F7E-719D-47E1-8ADD-DFACAAA1794C}" destId="{67FE603F-97CB-41AB-B971-BB469379A102}" srcOrd="1" destOrd="0" presId="urn:microsoft.com/office/officeart/2005/8/layout/vList4"/>
    <dgm:cxn modelId="{5038BC40-137A-49D7-9037-CE79859CD19B}" type="presParOf" srcId="{BA967F7E-719D-47E1-8ADD-DFACAAA1794C}" destId="{D97A769C-B25F-47A3-AB5B-8ABECC1B34A2}" srcOrd="2" destOrd="0" presId="urn:microsoft.com/office/officeart/2005/8/layout/vList4"/>
    <dgm:cxn modelId="{3F2180CC-0E2A-4D3B-944D-0281CD7B17CA}" type="presParOf" srcId="{C8A6B048-5C37-4A23-892F-C952D7CBD924}" destId="{A4E75C11-8A20-4204-A013-4051101F361E}" srcOrd="1" destOrd="0" presId="urn:microsoft.com/office/officeart/2005/8/layout/vList4"/>
    <dgm:cxn modelId="{2687922D-E24C-47DC-AFAA-C02C782FF630}" type="presParOf" srcId="{C8A6B048-5C37-4A23-892F-C952D7CBD924}" destId="{686BBD09-3001-408F-88FB-C42A805B6153}" srcOrd="2" destOrd="0" presId="urn:microsoft.com/office/officeart/2005/8/layout/vList4"/>
    <dgm:cxn modelId="{44DBB15C-9B4A-4A02-AF42-BC0EE2D544C4}" type="presParOf" srcId="{686BBD09-3001-408F-88FB-C42A805B6153}" destId="{407D5D0B-2FC8-453E-9EE0-355F6B21D118}" srcOrd="0" destOrd="0" presId="urn:microsoft.com/office/officeart/2005/8/layout/vList4"/>
    <dgm:cxn modelId="{63EDC7D7-6457-4722-9F52-4AF675A46D21}" type="presParOf" srcId="{686BBD09-3001-408F-88FB-C42A805B6153}" destId="{AC56CCB0-33A6-483E-8E50-1999E58E03FA}" srcOrd="1" destOrd="0" presId="urn:microsoft.com/office/officeart/2005/8/layout/vList4"/>
    <dgm:cxn modelId="{6AAD8699-8EF3-4095-B4C6-7B96BE753F3F}" type="presParOf" srcId="{686BBD09-3001-408F-88FB-C42A805B6153}" destId="{600B6248-AA73-40BF-871D-7F6FFF8D905E}" srcOrd="2" destOrd="0" presId="urn:microsoft.com/office/officeart/2005/8/layout/vList4"/>
    <dgm:cxn modelId="{4B136A45-9C72-40C5-B076-BA59F48BA79C}" type="presParOf" srcId="{C8A6B048-5C37-4A23-892F-C952D7CBD924}" destId="{E20F4EAB-AB37-4864-BC9C-607476085086}" srcOrd="3" destOrd="0" presId="urn:microsoft.com/office/officeart/2005/8/layout/vList4"/>
    <dgm:cxn modelId="{17E018DA-F94D-4502-8BA5-860A77793BB1}" type="presParOf" srcId="{C8A6B048-5C37-4A23-892F-C952D7CBD924}" destId="{D2D4E503-6AD9-444C-AF71-A78A30368D70}" srcOrd="4" destOrd="0" presId="urn:microsoft.com/office/officeart/2005/8/layout/vList4"/>
    <dgm:cxn modelId="{D1F1517B-45FE-4A87-B091-A9F475986C86}" type="presParOf" srcId="{D2D4E503-6AD9-444C-AF71-A78A30368D70}" destId="{46F670C6-7A70-403F-84C5-C281CB124390}" srcOrd="0" destOrd="0" presId="urn:microsoft.com/office/officeart/2005/8/layout/vList4"/>
    <dgm:cxn modelId="{CF20D1D4-A21F-4BA4-94F3-4ED1E26CB8D2}" type="presParOf" srcId="{D2D4E503-6AD9-444C-AF71-A78A30368D70}" destId="{A7C654BC-04AE-4125-AC47-B53245D5D81A}" srcOrd="1" destOrd="0" presId="urn:microsoft.com/office/officeart/2005/8/layout/vList4"/>
    <dgm:cxn modelId="{DB7A2083-D78E-4DF9-9385-924F1EC937F1}" type="presParOf" srcId="{D2D4E503-6AD9-444C-AF71-A78A30368D70}" destId="{54D8FB2B-08E8-4D37-8FC8-9A457A63DB94}"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2E1B5F8-1A22-4F40-893E-3E4A68BDCAD8}" type="doc">
      <dgm:prSet loTypeId="urn:microsoft.com/office/officeart/2005/8/layout/vList4" loCatId="picture" qsTypeId="urn:microsoft.com/office/officeart/2005/8/quickstyle/simple1" qsCatId="simple" csTypeId="urn:microsoft.com/office/officeart/2005/8/colors/accent1_2" csCatId="accent1" phldr="1"/>
      <dgm:spPr/>
      <dgm:t>
        <a:bodyPr/>
        <a:lstStyle/>
        <a:p>
          <a:endParaRPr lang="en-GB"/>
        </a:p>
      </dgm:t>
    </dgm:pt>
    <dgm:pt modelId="{C6A3556E-207B-43C4-BB58-0B703C103E1B}">
      <dgm:prSet phldrT="[Text]"/>
      <dgm:spPr>
        <a:solidFill>
          <a:srgbClr val="C00000"/>
        </a:solidFill>
      </dgm:spPr>
      <dgm:t>
        <a:bodyPr/>
        <a:lstStyle/>
        <a:p>
          <a:r>
            <a:rPr lang="cs-CZ" b="1" smtClean="0">
              <a:latin typeface="Calibri" panose="020F0502020204030204" pitchFamily="34" charset="0"/>
              <a:cs typeface="Calibri" panose="020F0502020204030204" pitchFamily="34" charset="0"/>
            </a:rPr>
            <a:t>Tuzla Thermal Power Plant</a:t>
          </a:r>
          <a:endParaRPr lang="en-GB" b="1">
            <a:latin typeface="Calibri" panose="020F0502020204030204" pitchFamily="34" charset="0"/>
            <a:cs typeface="Calibri" panose="020F0502020204030204" pitchFamily="34" charset="0"/>
          </a:endParaRPr>
        </a:p>
      </dgm:t>
    </dgm:pt>
    <dgm:pt modelId="{64917DC7-C25B-4E52-87C8-72943778DE2D}" type="parTrans" cxnId="{E49C35B3-5A1C-47A2-B88B-068D149B1377}">
      <dgm:prSet/>
      <dgm:spPr/>
      <dgm:t>
        <a:bodyPr/>
        <a:lstStyle/>
        <a:p>
          <a:endParaRPr lang="en-GB">
            <a:latin typeface="Calibri" panose="020F0502020204030204" pitchFamily="34" charset="0"/>
            <a:cs typeface="Calibri" panose="020F0502020204030204" pitchFamily="34" charset="0"/>
          </a:endParaRPr>
        </a:p>
      </dgm:t>
    </dgm:pt>
    <dgm:pt modelId="{9D777A84-BB8B-4E89-B838-EC969D9E1402}" type="sibTrans" cxnId="{E49C35B3-5A1C-47A2-B88B-068D149B1377}">
      <dgm:prSet/>
      <dgm:spPr/>
      <dgm:t>
        <a:bodyPr/>
        <a:lstStyle/>
        <a:p>
          <a:endParaRPr lang="en-GB">
            <a:latin typeface="Calibri" panose="020F0502020204030204" pitchFamily="34" charset="0"/>
            <a:cs typeface="Calibri" panose="020F0502020204030204" pitchFamily="34" charset="0"/>
          </a:endParaRPr>
        </a:p>
      </dgm:t>
    </dgm:pt>
    <dgm:pt modelId="{D25E0DC1-8332-4DBD-9236-673AA49EAEEF}">
      <dgm:prSet phldrT="[Text]"/>
      <dgm:spPr>
        <a:solidFill>
          <a:srgbClr val="C00000"/>
        </a:solidFill>
      </dgm:spPr>
      <dgm:t>
        <a:bodyPr/>
        <a:lstStyle/>
        <a:p>
          <a:r>
            <a:rPr lang="cs-CZ" smtClean="0">
              <a:latin typeface="Calibri" panose="020F0502020204030204" pitchFamily="34" charset="0"/>
              <a:cs typeface="Calibri" panose="020F0502020204030204" pitchFamily="34" charset="0"/>
            </a:rPr>
            <a:t>No desulphurisation filters (50,000 tons of SO</a:t>
          </a:r>
          <a:r>
            <a:rPr lang="cs-CZ" baseline="-25000" smtClean="0">
              <a:latin typeface="Calibri" panose="020F0502020204030204" pitchFamily="34" charset="0"/>
              <a:cs typeface="Calibri" panose="020F0502020204030204" pitchFamily="34" charset="0"/>
            </a:rPr>
            <a:t>2</a:t>
          </a:r>
          <a:r>
            <a:rPr lang="cs-CZ" smtClean="0">
              <a:latin typeface="Calibri" panose="020F0502020204030204" pitchFamily="34" charset="0"/>
              <a:cs typeface="Calibri" panose="020F0502020204030204" pitchFamily="34" charset="0"/>
            </a:rPr>
            <a:t> annually)</a:t>
          </a:r>
          <a:endParaRPr lang="en-GB">
            <a:latin typeface="Calibri" panose="020F0502020204030204" pitchFamily="34" charset="0"/>
            <a:cs typeface="Calibri" panose="020F0502020204030204" pitchFamily="34" charset="0"/>
          </a:endParaRPr>
        </a:p>
      </dgm:t>
    </dgm:pt>
    <dgm:pt modelId="{5AB9AEBD-8085-4DBA-89CA-9668923AF996}" type="parTrans" cxnId="{D89D6C89-070D-46A9-BDB9-70178629BA34}">
      <dgm:prSet/>
      <dgm:spPr/>
      <dgm:t>
        <a:bodyPr/>
        <a:lstStyle/>
        <a:p>
          <a:endParaRPr lang="en-GB">
            <a:latin typeface="Calibri" panose="020F0502020204030204" pitchFamily="34" charset="0"/>
            <a:cs typeface="Calibri" panose="020F0502020204030204" pitchFamily="34" charset="0"/>
          </a:endParaRPr>
        </a:p>
      </dgm:t>
    </dgm:pt>
    <dgm:pt modelId="{E6EF176F-3071-487C-B438-93D91B40C9D3}" type="sibTrans" cxnId="{D89D6C89-070D-46A9-BDB9-70178629BA34}">
      <dgm:prSet/>
      <dgm:spPr/>
      <dgm:t>
        <a:bodyPr/>
        <a:lstStyle/>
        <a:p>
          <a:endParaRPr lang="en-GB">
            <a:latin typeface="Calibri" panose="020F0502020204030204" pitchFamily="34" charset="0"/>
            <a:cs typeface="Calibri" panose="020F0502020204030204" pitchFamily="34" charset="0"/>
          </a:endParaRPr>
        </a:p>
      </dgm:t>
    </dgm:pt>
    <dgm:pt modelId="{DEFE713F-13F0-40F6-9DD2-0709E36844DA}">
      <dgm:prSet phldrT="[Text]"/>
      <dgm:spPr>
        <a:solidFill>
          <a:srgbClr val="C00000"/>
        </a:solidFill>
      </dgm:spPr>
      <dgm:t>
        <a:bodyPr/>
        <a:lstStyle/>
        <a:p>
          <a:r>
            <a:rPr lang="cs-CZ" smtClean="0">
              <a:latin typeface="Calibri" panose="020F0502020204030204" pitchFamily="34" charset="0"/>
              <a:cs typeface="Calibri" panose="020F0502020204030204" pitchFamily="34" charset="0"/>
            </a:rPr>
            <a:t>New permists issues although limits exceeded</a:t>
          </a:r>
          <a:endParaRPr lang="en-GB">
            <a:latin typeface="Calibri" panose="020F0502020204030204" pitchFamily="34" charset="0"/>
            <a:cs typeface="Calibri" panose="020F0502020204030204" pitchFamily="34" charset="0"/>
          </a:endParaRPr>
        </a:p>
      </dgm:t>
    </dgm:pt>
    <dgm:pt modelId="{C2C7F5D0-8EED-466E-8734-258543B63FE5}" type="parTrans" cxnId="{3B7943CA-BF2E-42D4-A519-036BF58DCFF8}">
      <dgm:prSet/>
      <dgm:spPr/>
      <dgm:t>
        <a:bodyPr/>
        <a:lstStyle/>
        <a:p>
          <a:endParaRPr lang="en-GB">
            <a:latin typeface="Calibri" panose="020F0502020204030204" pitchFamily="34" charset="0"/>
            <a:cs typeface="Calibri" panose="020F0502020204030204" pitchFamily="34" charset="0"/>
          </a:endParaRPr>
        </a:p>
      </dgm:t>
    </dgm:pt>
    <dgm:pt modelId="{23D8283F-7B2B-4A12-917E-E71EDF464FC5}" type="sibTrans" cxnId="{3B7943CA-BF2E-42D4-A519-036BF58DCFF8}">
      <dgm:prSet/>
      <dgm:spPr/>
      <dgm:t>
        <a:bodyPr/>
        <a:lstStyle/>
        <a:p>
          <a:endParaRPr lang="en-GB">
            <a:latin typeface="Calibri" panose="020F0502020204030204" pitchFamily="34" charset="0"/>
            <a:cs typeface="Calibri" panose="020F0502020204030204" pitchFamily="34" charset="0"/>
          </a:endParaRPr>
        </a:p>
      </dgm:t>
    </dgm:pt>
    <dgm:pt modelId="{2E64F3E7-36E1-4454-A5A7-C9712001C24A}">
      <dgm:prSet phldrT="[Text]"/>
      <dgm:spPr>
        <a:solidFill>
          <a:srgbClr val="C00000"/>
        </a:solidFill>
      </dgm:spPr>
      <dgm:t>
        <a:bodyPr/>
        <a:lstStyle/>
        <a:p>
          <a:r>
            <a:rPr lang="cs-CZ" b="1" smtClean="0">
              <a:latin typeface="Calibri" panose="020F0502020204030204" pitchFamily="34" charset="0"/>
              <a:cs typeface="Calibri" panose="020F0502020204030204" pitchFamily="34" charset="0"/>
            </a:rPr>
            <a:t>Banovici thermal power plant</a:t>
          </a:r>
          <a:endParaRPr lang="en-GB" b="1">
            <a:latin typeface="Calibri" panose="020F0502020204030204" pitchFamily="34" charset="0"/>
            <a:cs typeface="Calibri" panose="020F0502020204030204" pitchFamily="34" charset="0"/>
          </a:endParaRPr>
        </a:p>
      </dgm:t>
    </dgm:pt>
    <dgm:pt modelId="{20FC7402-421C-4B64-A651-5EB58BF7806D}" type="parTrans" cxnId="{D67716EC-0E39-44C0-B850-D0EFD294BD24}">
      <dgm:prSet/>
      <dgm:spPr/>
      <dgm:t>
        <a:bodyPr/>
        <a:lstStyle/>
        <a:p>
          <a:endParaRPr lang="en-GB">
            <a:latin typeface="Calibri" panose="020F0502020204030204" pitchFamily="34" charset="0"/>
            <a:cs typeface="Calibri" panose="020F0502020204030204" pitchFamily="34" charset="0"/>
          </a:endParaRPr>
        </a:p>
      </dgm:t>
    </dgm:pt>
    <dgm:pt modelId="{75E95CF1-7D6D-4C76-9E77-488D72CB5F41}" type="sibTrans" cxnId="{D67716EC-0E39-44C0-B850-D0EFD294BD24}">
      <dgm:prSet/>
      <dgm:spPr/>
      <dgm:t>
        <a:bodyPr/>
        <a:lstStyle/>
        <a:p>
          <a:endParaRPr lang="en-GB">
            <a:latin typeface="Calibri" panose="020F0502020204030204" pitchFamily="34" charset="0"/>
            <a:cs typeface="Calibri" panose="020F0502020204030204" pitchFamily="34" charset="0"/>
          </a:endParaRPr>
        </a:p>
      </dgm:t>
    </dgm:pt>
    <dgm:pt modelId="{A77461A7-FB5B-4694-94F4-3582F0C8D083}">
      <dgm:prSet phldrT="[Text]"/>
      <dgm:spPr>
        <a:solidFill>
          <a:srgbClr val="C00000"/>
        </a:solidFill>
      </dgm:spPr>
      <dgm:t>
        <a:bodyPr/>
        <a:lstStyle/>
        <a:p>
          <a:r>
            <a:rPr lang="cs-CZ" smtClean="0">
              <a:latin typeface="Calibri" panose="020F0502020204030204" pitchFamily="34" charset="0"/>
              <a:cs typeface="Calibri" panose="020F0502020204030204" pitchFamily="34" charset="0"/>
            </a:rPr>
            <a:t>Environmental permit set no emission limits</a:t>
          </a:r>
          <a:endParaRPr lang="en-GB">
            <a:latin typeface="Calibri" panose="020F0502020204030204" pitchFamily="34" charset="0"/>
            <a:cs typeface="Calibri" panose="020F0502020204030204" pitchFamily="34" charset="0"/>
          </a:endParaRPr>
        </a:p>
      </dgm:t>
    </dgm:pt>
    <dgm:pt modelId="{E7042CE8-3592-42D1-9353-D136B10CA3EF}" type="parTrans" cxnId="{8EF821E0-4791-4239-81ED-E0EBB89A7659}">
      <dgm:prSet/>
      <dgm:spPr/>
      <dgm:t>
        <a:bodyPr/>
        <a:lstStyle/>
        <a:p>
          <a:endParaRPr lang="en-GB">
            <a:latin typeface="Calibri" panose="020F0502020204030204" pitchFamily="34" charset="0"/>
            <a:cs typeface="Calibri" panose="020F0502020204030204" pitchFamily="34" charset="0"/>
          </a:endParaRPr>
        </a:p>
      </dgm:t>
    </dgm:pt>
    <dgm:pt modelId="{7E1134D9-2A6A-469F-BAE1-F381A1B814F7}" type="sibTrans" cxnId="{8EF821E0-4791-4239-81ED-E0EBB89A7659}">
      <dgm:prSet/>
      <dgm:spPr/>
      <dgm:t>
        <a:bodyPr/>
        <a:lstStyle/>
        <a:p>
          <a:endParaRPr lang="en-GB">
            <a:latin typeface="Calibri" panose="020F0502020204030204" pitchFamily="34" charset="0"/>
            <a:cs typeface="Calibri" panose="020F0502020204030204" pitchFamily="34" charset="0"/>
          </a:endParaRPr>
        </a:p>
      </dgm:t>
    </dgm:pt>
    <dgm:pt modelId="{F806D299-A836-464E-9685-0F4ED2428C38}">
      <dgm:prSet phldrT="[Text]"/>
      <dgm:spPr>
        <a:solidFill>
          <a:srgbClr val="C00000"/>
        </a:solidFill>
      </dgm:spPr>
      <dgm:t>
        <a:bodyPr/>
        <a:lstStyle/>
        <a:p>
          <a:r>
            <a:rPr lang="cs-CZ" smtClean="0">
              <a:latin typeface="Calibri" panose="020F0502020204030204" pitchFamily="34" charset="0"/>
              <a:cs typeface="Calibri" panose="020F0502020204030204" pitchFamily="34" charset="0"/>
            </a:rPr>
            <a:t>Appelate mechanism dysfunctional</a:t>
          </a:r>
          <a:endParaRPr lang="en-GB">
            <a:latin typeface="Calibri" panose="020F0502020204030204" pitchFamily="34" charset="0"/>
            <a:cs typeface="Calibri" panose="020F0502020204030204" pitchFamily="34" charset="0"/>
          </a:endParaRPr>
        </a:p>
      </dgm:t>
    </dgm:pt>
    <dgm:pt modelId="{C58CF432-DB46-4DE7-88FC-E7FF71DFA516}" type="parTrans" cxnId="{C703DD36-9448-4BBF-91FC-DE68FE6FD00F}">
      <dgm:prSet/>
      <dgm:spPr/>
      <dgm:t>
        <a:bodyPr/>
        <a:lstStyle/>
        <a:p>
          <a:endParaRPr lang="en-GB">
            <a:latin typeface="Calibri" panose="020F0502020204030204" pitchFamily="34" charset="0"/>
            <a:cs typeface="Calibri" panose="020F0502020204030204" pitchFamily="34" charset="0"/>
          </a:endParaRPr>
        </a:p>
      </dgm:t>
    </dgm:pt>
    <dgm:pt modelId="{2CF4CAB5-8639-4370-B22F-A73DD3C6868B}" type="sibTrans" cxnId="{C703DD36-9448-4BBF-91FC-DE68FE6FD00F}">
      <dgm:prSet/>
      <dgm:spPr/>
      <dgm:t>
        <a:bodyPr/>
        <a:lstStyle/>
        <a:p>
          <a:endParaRPr lang="en-GB">
            <a:latin typeface="Calibri" panose="020F0502020204030204" pitchFamily="34" charset="0"/>
            <a:cs typeface="Calibri" panose="020F0502020204030204" pitchFamily="34" charset="0"/>
          </a:endParaRPr>
        </a:p>
      </dgm:t>
    </dgm:pt>
    <dgm:pt modelId="{33854372-EB38-400F-AAA9-E7BC15E5B9DA}">
      <dgm:prSet phldrT="[Text]"/>
      <dgm:spPr>
        <a:solidFill>
          <a:srgbClr val="C00000"/>
        </a:solidFill>
      </dgm:spPr>
      <dgm:t>
        <a:bodyPr/>
        <a:lstStyle/>
        <a:p>
          <a:r>
            <a:rPr lang="cs-CZ" b="1" smtClean="0">
              <a:latin typeface="Calibri" panose="020F0502020204030204" pitchFamily="34" charset="0"/>
              <a:cs typeface="Calibri" panose="020F0502020204030204" pitchFamily="34" charset="0"/>
            </a:rPr>
            <a:t>ArcelorMittal streelworks in Zenica</a:t>
          </a:r>
          <a:endParaRPr lang="en-GB" b="1">
            <a:latin typeface="Calibri" panose="020F0502020204030204" pitchFamily="34" charset="0"/>
            <a:cs typeface="Calibri" panose="020F0502020204030204" pitchFamily="34" charset="0"/>
          </a:endParaRPr>
        </a:p>
      </dgm:t>
    </dgm:pt>
    <dgm:pt modelId="{82BCCE38-1206-43FB-BE12-7783CD4DC3EA}" type="parTrans" cxnId="{0A3537AC-122A-4D39-87C5-8DC7B3A22B44}">
      <dgm:prSet/>
      <dgm:spPr/>
      <dgm:t>
        <a:bodyPr/>
        <a:lstStyle/>
        <a:p>
          <a:endParaRPr lang="en-GB">
            <a:latin typeface="Calibri" panose="020F0502020204030204" pitchFamily="34" charset="0"/>
            <a:cs typeface="Calibri" panose="020F0502020204030204" pitchFamily="34" charset="0"/>
          </a:endParaRPr>
        </a:p>
      </dgm:t>
    </dgm:pt>
    <dgm:pt modelId="{7ACD342B-0B6F-43A9-86D7-9C4381A814B8}" type="sibTrans" cxnId="{0A3537AC-122A-4D39-87C5-8DC7B3A22B44}">
      <dgm:prSet/>
      <dgm:spPr/>
      <dgm:t>
        <a:bodyPr/>
        <a:lstStyle/>
        <a:p>
          <a:endParaRPr lang="en-GB">
            <a:latin typeface="Calibri" panose="020F0502020204030204" pitchFamily="34" charset="0"/>
            <a:cs typeface="Calibri" panose="020F0502020204030204" pitchFamily="34" charset="0"/>
          </a:endParaRPr>
        </a:p>
      </dgm:t>
    </dgm:pt>
    <dgm:pt modelId="{8E6F767C-AC9D-449D-B078-A6ECE6F1C6CD}">
      <dgm:prSet phldrT="[Text]"/>
      <dgm:spPr>
        <a:solidFill>
          <a:srgbClr val="C00000"/>
        </a:solidFill>
      </dgm:spPr>
      <dgm:t>
        <a:bodyPr/>
        <a:lstStyle/>
        <a:p>
          <a:r>
            <a:rPr lang="cs-CZ" smtClean="0">
              <a:latin typeface="Calibri" panose="020F0502020204030204" pitchFamily="34" charset="0"/>
              <a:cs typeface="Calibri" panose="020F0502020204030204" pitchFamily="34" charset="0"/>
            </a:rPr>
            <a:t>Operating 3 years without environmental permits</a:t>
          </a:r>
          <a:endParaRPr lang="en-GB">
            <a:latin typeface="Calibri" panose="020F0502020204030204" pitchFamily="34" charset="0"/>
            <a:cs typeface="Calibri" panose="020F0502020204030204" pitchFamily="34" charset="0"/>
          </a:endParaRPr>
        </a:p>
      </dgm:t>
    </dgm:pt>
    <dgm:pt modelId="{90B52196-75D4-4442-9088-0B5349A8D777}" type="parTrans" cxnId="{43EB48E7-9B78-4986-B0A5-D825AB83A879}">
      <dgm:prSet/>
      <dgm:spPr/>
      <dgm:t>
        <a:bodyPr/>
        <a:lstStyle/>
        <a:p>
          <a:endParaRPr lang="en-GB">
            <a:latin typeface="Calibri" panose="020F0502020204030204" pitchFamily="34" charset="0"/>
            <a:cs typeface="Calibri" panose="020F0502020204030204" pitchFamily="34" charset="0"/>
          </a:endParaRPr>
        </a:p>
      </dgm:t>
    </dgm:pt>
    <dgm:pt modelId="{7C642CFD-5119-4836-BCC9-1F4DD6167EA1}" type="sibTrans" cxnId="{43EB48E7-9B78-4986-B0A5-D825AB83A879}">
      <dgm:prSet/>
      <dgm:spPr/>
      <dgm:t>
        <a:bodyPr/>
        <a:lstStyle/>
        <a:p>
          <a:endParaRPr lang="en-GB">
            <a:latin typeface="Calibri" panose="020F0502020204030204" pitchFamily="34" charset="0"/>
            <a:cs typeface="Calibri" panose="020F0502020204030204" pitchFamily="34" charset="0"/>
          </a:endParaRPr>
        </a:p>
      </dgm:t>
    </dgm:pt>
    <dgm:pt modelId="{CFD4C85F-8E9D-48B5-B8A6-A4E17CE3846D}">
      <dgm:prSet phldrT="[Text]"/>
      <dgm:spPr>
        <a:solidFill>
          <a:srgbClr val="C00000"/>
        </a:solidFill>
      </dgm:spPr>
      <dgm:t>
        <a:bodyPr/>
        <a:lstStyle/>
        <a:p>
          <a:r>
            <a:rPr lang="cs-CZ" smtClean="0">
              <a:latin typeface="Calibri" panose="020F0502020204030204" pitchFamily="34" charset="0"/>
              <a:cs typeface="Calibri" panose="020F0502020204030204" pitchFamily="34" charset="0"/>
            </a:rPr>
            <a:t>New permits allow exceeding emission limits</a:t>
          </a:r>
          <a:endParaRPr lang="en-GB">
            <a:latin typeface="Calibri" panose="020F0502020204030204" pitchFamily="34" charset="0"/>
            <a:cs typeface="Calibri" panose="020F0502020204030204" pitchFamily="34" charset="0"/>
          </a:endParaRPr>
        </a:p>
      </dgm:t>
    </dgm:pt>
    <dgm:pt modelId="{666C5C93-7A22-4E18-B402-D48758CC11F9}" type="parTrans" cxnId="{5C8A348A-C391-4888-A898-D0C275DAF1A8}">
      <dgm:prSet/>
      <dgm:spPr/>
      <dgm:t>
        <a:bodyPr/>
        <a:lstStyle/>
        <a:p>
          <a:endParaRPr lang="en-GB">
            <a:latin typeface="Calibri" panose="020F0502020204030204" pitchFamily="34" charset="0"/>
            <a:cs typeface="Calibri" panose="020F0502020204030204" pitchFamily="34" charset="0"/>
          </a:endParaRPr>
        </a:p>
      </dgm:t>
    </dgm:pt>
    <dgm:pt modelId="{D7330DA7-23F5-4892-9272-93D17C676E38}" type="sibTrans" cxnId="{5C8A348A-C391-4888-A898-D0C275DAF1A8}">
      <dgm:prSet/>
      <dgm:spPr/>
      <dgm:t>
        <a:bodyPr/>
        <a:lstStyle/>
        <a:p>
          <a:endParaRPr lang="en-GB">
            <a:latin typeface="Calibri" panose="020F0502020204030204" pitchFamily="34" charset="0"/>
            <a:cs typeface="Calibri" panose="020F0502020204030204" pitchFamily="34" charset="0"/>
          </a:endParaRPr>
        </a:p>
      </dgm:t>
    </dgm:pt>
    <dgm:pt modelId="{D9AF28C7-EAC5-4386-A65D-D585432A4EC9}">
      <dgm:prSet phldrT="[Text]"/>
      <dgm:spPr>
        <a:solidFill>
          <a:srgbClr val="C00000"/>
        </a:solidFill>
      </dgm:spPr>
      <dgm:t>
        <a:bodyPr/>
        <a:lstStyle/>
        <a:p>
          <a:r>
            <a:rPr lang="cs-CZ" b="1" smtClean="0">
              <a:latin typeface="Calibri" panose="020F0502020204030204" pitchFamily="34" charset="0"/>
              <a:cs typeface="Calibri" panose="020F0502020204030204" pitchFamily="34" charset="0"/>
            </a:rPr>
            <a:t>Lukavac rubber processing plant</a:t>
          </a:r>
          <a:endParaRPr lang="en-GB" b="1">
            <a:latin typeface="Calibri" panose="020F0502020204030204" pitchFamily="34" charset="0"/>
            <a:cs typeface="Calibri" panose="020F0502020204030204" pitchFamily="34" charset="0"/>
          </a:endParaRPr>
        </a:p>
      </dgm:t>
    </dgm:pt>
    <dgm:pt modelId="{36B96AA9-E2B3-4103-8175-2CC3FE17DB89}" type="parTrans" cxnId="{4B7FB99C-19A1-42C0-AD46-6CF28AA429FA}">
      <dgm:prSet/>
      <dgm:spPr/>
      <dgm:t>
        <a:bodyPr/>
        <a:lstStyle/>
        <a:p>
          <a:endParaRPr lang="en-GB"/>
        </a:p>
      </dgm:t>
    </dgm:pt>
    <dgm:pt modelId="{D4C2B8E9-4BED-4175-B9D5-89B6D7272AB2}" type="sibTrans" cxnId="{4B7FB99C-19A1-42C0-AD46-6CF28AA429FA}">
      <dgm:prSet/>
      <dgm:spPr/>
      <dgm:t>
        <a:bodyPr/>
        <a:lstStyle/>
        <a:p>
          <a:endParaRPr lang="en-GB"/>
        </a:p>
      </dgm:t>
    </dgm:pt>
    <dgm:pt modelId="{E24B2622-EAC9-4A71-93FE-93510C2B8526}">
      <dgm:prSet phldrT="[Text]"/>
      <dgm:spPr>
        <a:solidFill>
          <a:srgbClr val="C00000"/>
        </a:solidFill>
      </dgm:spPr>
      <dgm:t>
        <a:bodyPr/>
        <a:lstStyle/>
        <a:p>
          <a:r>
            <a:rPr lang="cs-CZ" smtClean="0">
              <a:latin typeface="Calibri" panose="020F0502020204030204" pitchFamily="34" charset="0"/>
              <a:cs typeface="Calibri" panose="020F0502020204030204" pitchFamily="34" charset="0"/>
            </a:rPr>
            <a:t>Ministry permitted new dirty plant despite public opposition</a:t>
          </a:r>
          <a:endParaRPr lang="en-GB">
            <a:latin typeface="Calibri" panose="020F0502020204030204" pitchFamily="34" charset="0"/>
            <a:cs typeface="Calibri" panose="020F0502020204030204" pitchFamily="34" charset="0"/>
          </a:endParaRPr>
        </a:p>
      </dgm:t>
    </dgm:pt>
    <dgm:pt modelId="{15CA0E15-C02C-4E11-9038-C9E518BB2D9A}" type="parTrans" cxnId="{108A046F-7DA8-4C05-93FA-DE446E9FDE4A}">
      <dgm:prSet/>
      <dgm:spPr/>
      <dgm:t>
        <a:bodyPr/>
        <a:lstStyle/>
        <a:p>
          <a:endParaRPr lang="en-GB"/>
        </a:p>
      </dgm:t>
    </dgm:pt>
    <dgm:pt modelId="{AC702185-24E4-4DF6-BC6A-64009409198E}" type="sibTrans" cxnId="{108A046F-7DA8-4C05-93FA-DE446E9FDE4A}">
      <dgm:prSet/>
      <dgm:spPr/>
      <dgm:t>
        <a:bodyPr/>
        <a:lstStyle/>
        <a:p>
          <a:endParaRPr lang="en-GB"/>
        </a:p>
      </dgm:t>
    </dgm:pt>
    <dgm:pt modelId="{127BAADE-BEED-4469-8994-1E5DDCF304E9}">
      <dgm:prSet phldrT="[Text]"/>
      <dgm:spPr>
        <a:solidFill>
          <a:srgbClr val="C00000"/>
        </a:solidFill>
      </dgm:spPr>
      <dgm:t>
        <a:bodyPr/>
        <a:lstStyle/>
        <a:p>
          <a:r>
            <a:rPr lang="cs-CZ" smtClean="0">
              <a:latin typeface="Calibri" panose="020F0502020204030204" pitchFamily="34" charset="0"/>
              <a:cs typeface="Calibri" panose="020F0502020204030204" pitchFamily="34" charset="0"/>
            </a:rPr>
            <a:t>Authorities did not know how to deal with illegal plant</a:t>
          </a:r>
          <a:endParaRPr lang="en-GB">
            <a:latin typeface="Calibri" panose="020F0502020204030204" pitchFamily="34" charset="0"/>
            <a:cs typeface="Calibri" panose="020F0502020204030204" pitchFamily="34" charset="0"/>
          </a:endParaRPr>
        </a:p>
      </dgm:t>
    </dgm:pt>
    <dgm:pt modelId="{348BE092-0DD0-4AC2-85C1-55F44576EB0C}" type="parTrans" cxnId="{AC4B4E11-E2F3-470F-9160-4F2C3B1FF10C}">
      <dgm:prSet/>
      <dgm:spPr/>
      <dgm:t>
        <a:bodyPr/>
        <a:lstStyle/>
        <a:p>
          <a:endParaRPr lang="en-GB"/>
        </a:p>
      </dgm:t>
    </dgm:pt>
    <dgm:pt modelId="{4BB93C0F-AFA7-4149-BA57-C12E9FE47D21}" type="sibTrans" cxnId="{AC4B4E11-E2F3-470F-9160-4F2C3B1FF10C}">
      <dgm:prSet/>
      <dgm:spPr/>
      <dgm:t>
        <a:bodyPr/>
        <a:lstStyle/>
        <a:p>
          <a:endParaRPr lang="en-GB"/>
        </a:p>
      </dgm:t>
    </dgm:pt>
    <dgm:pt modelId="{C8A6B048-5C37-4A23-892F-C952D7CBD924}" type="pres">
      <dgm:prSet presAssocID="{C2E1B5F8-1A22-4F40-893E-3E4A68BDCAD8}" presName="linear" presStyleCnt="0">
        <dgm:presLayoutVars>
          <dgm:dir/>
          <dgm:resizeHandles val="exact"/>
        </dgm:presLayoutVars>
      </dgm:prSet>
      <dgm:spPr/>
      <dgm:t>
        <a:bodyPr/>
        <a:lstStyle/>
        <a:p>
          <a:endParaRPr lang="en-GB"/>
        </a:p>
      </dgm:t>
    </dgm:pt>
    <dgm:pt modelId="{BA967F7E-719D-47E1-8ADD-DFACAAA1794C}" type="pres">
      <dgm:prSet presAssocID="{C6A3556E-207B-43C4-BB58-0B703C103E1B}" presName="comp" presStyleCnt="0"/>
      <dgm:spPr/>
    </dgm:pt>
    <dgm:pt modelId="{57FAB27A-B334-4BAA-8048-887EEEDF2219}" type="pres">
      <dgm:prSet presAssocID="{C6A3556E-207B-43C4-BB58-0B703C103E1B}" presName="box" presStyleLbl="node1" presStyleIdx="0" presStyleCnt="4"/>
      <dgm:spPr/>
      <dgm:t>
        <a:bodyPr/>
        <a:lstStyle/>
        <a:p>
          <a:endParaRPr lang="en-GB"/>
        </a:p>
      </dgm:t>
    </dgm:pt>
    <dgm:pt modelId="{67FE603F-97CB-41AB-B971-BB469379A102}" type="pres">
      <dgm:prSet presAssocID="{C6A3556E-207B-43C4-BB58-0B703C103E1B}" presName="img" presStyleLbl="fgImgPlace1" presStyleIdx="0" presStyleCnt="4"/>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l="-1000" r="-1000"/>
          </a:stretch>
        </a:blipFill>
      </dgm:spPr>
    </dgm:pt>
    <dgm:pt modelId="{D97A769C-B25F-47A3-AB5B-8ABECC1B34A2}" type="pres">
      <dgm:prSet presAssocID="{C6A3556E-207B-43C4-BB58-0B703C103E1B}" presName="text" presStyleLbl="node1" presStyleIdx="0" presStyleCnt="4">
        <dgm:presLayoutVars>
          <dgm:bulletEnabled val="1"/>
        </dgm:presLayoutVars>
      </dgm:prSet>
      <dgm:spPr/>
      <dgm:t>
        <a:bodyPr/>
        <a:lstStyle/>
        <a:p>
          <a:endParaRPr lang="en-GB"/>
        </a:p>
      </dgm:t>
    </dgm:pt>
    <dgm:pt modelId="{A4E75C11-8A20-4204-A013-4051101F361E}" type="pres">
      <dgm:prSet presAssocID="{9D777A84-BB8B-4E89-B838-EC969D9E1402}" presName="spacer" presStyleCnt="0"/>
      <dgm:spPr/>
    </dgm:pt>
    <dgm:pt modelId="{0966D729-896A-43E0-B9B2-65DFCC310862}" type="pres">
      <dgm:prSet presAssocID="{D9AF28C7-EAC5-4386-A65D-D585432A4EC9}" presName="comp" presStyleCnt="0"/>
      <dgm:spPr/>
    </dgm:pt>
    <dgm:pt modelId="{753F4F45-24EF-4043-8E04-EF181EB20231}" type="pres">
      <dgm:prSet presAssocID="{D9AF28C7-EAC5-4386-A65D-D585432A4EC9}" presName="box" presStyleLbl="node1" presStyleIdx="1" presStyleCnt="4"/>
      <dgm:spPr/>
      <dgm:t>
        <a:bodyPr/>
        <a:lstStyle/>
        <a:p>
          <a:endParaRPr lang="en-GB"/>
        </a:p>
      </dgm:t>
    </dgm:pt>
    <dgm:pt modelId="{66020ABA-B401-448E-8AB5-93F342555B95}" type="pres">
      <dgm:prSet presAssocID="{D9AF28C7-EAC5-4386-A65D-D585432A4EC9}" presName="img" presStyleLbl="fgImgPlace1" presStyleIdx="1" presStyleCnt="4"/>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t="-15000" b="-15000"/>
          </a:stretch>
        </a:blipFill>
      </dgm:spPr>
    </dgm:pt>
    <dgm:pt modelId="{FB1FA65C-33F6-4701-BEF0-DB6BC5E39129}" type="pres">
      <dgm:prSet presAssocID="{D9AF28C7-EAC5-4386-A65D-D585432A4EC9}" presName="text" presStyleLbl="node1" presStyleIdx="1" presStyleCnt="4">
        <dgm:presLayoutVars>
          <dgm:bulletEnabled val="1"/>
        </dgm:presLayoutVars>
      </dgm:prSet>
      <dgm:spPr/>
      <dgm:t>
        <a:bodyPr/>
        <a:lstStyle/>
        <a:p>
          <a:endParaRPr lang="en-GB"/>
        </a:p>
      </dgm:t>
    </dgm:pt>
    <dgm:pt modelId="{E7B0CDF2-AE33-4F6E-97FB-536433D8773C}" type="pres">
      <dgm:prSet presAssocID="{D4C2B8E9-4BED-4175-B9D5-89B6D7272AB2}" presName="spacer" presStyleCnt="0"/>
      <dgm:spPr/>
    </dgm:pt>
    <dgm:pt modelId="{686BBD09-3001-408F-88FB-C42A805B6153}" type="pres">
      <dgm:prSet presAssocID="{2E64F3E7-36E1-4454-A5A7-C9712001C24A}" presName="comp" presStyleCnt="0"/>
      <dgm:spPr/>
    </dgm:pt>
    <dgm:pt modelId="{407D5D0B-2FC8-453E-9EE0-355F6B21D118}" type="pres">
      <dgm:prSet presAssocID="{2E64F3E7-36E1-4454-A5A7-C9712001C24A}" presName="box" presStyleLbl="node1" presStyleIdx="2" presStyleCnt="4"/>
      <dgm:spPr/>
      <dgm:t>
        <a:bodyPr/>
        <a:lstStyle/>
        <a:p>
          <a:endParaRPr lang="en-GB"/>
        </a:p>
      </dgm:t>
    </dgm:pt>
    <dgm:pt modelId="{AC56CCB0-33A6-483E-8E50-1999E58E03FA}" type="pres">
      <dgm:prSet presAssocID="{2E64F3E7-36E1-4454-A5A7-C9712001C24A}" presName="img" presStyleLbl="fgImgPlace1" presStyleIdx="2" presStyleCnt="4"/>
      <dgm:spPr>
        <a:blipFill>
          <a:blip xmlns:r="http://schemas.openxmlformats.org/officeDocument/2006/relationships" r:embed="rId3">
            <a:extLst>
              <a:ext uri="{28A0092B-C50C-407E-A947-70E740481C1C}">
                <a14:useLocalDpi xmlns:a14="http://schemas.microsoft.com/office/drawing/2010/main" val="0"/>
              </a:ext>
            </a:extLst>
          </a:blip>
          <a:srcRect/>
          <a:stretch>
            <a:fillRect t="-8000" b="-8000"/>
          </a:stretch>
        </a:blipFill>
      </dgm:spPr>
    </dgm:pt>
    <dgm:pt modelId="{600B6248-AA73-40BF-871D-7F6FFF8D905E}" type="pres">
      <dgm:prSet presAssocID="{2E64F3E7-36E1-4454-A5A7-C9712001C24A}" presName="text" presStyleLbl="node1" presStyleIdx="2" presStyleCnt="4">
        <dgm:presLayoutVars>
          <dgm:bulletEnabled val="1"/>
        </dgm:presLayoutVars>
      </dgm:prSet>
      <dgm:spPr/>
      <dgm:t>
        <a:bodyPr/>
        <a:lstStyle/>
        <a:p>
          <a:endParaRPr lang="en-GB"/>
        </a:p>
      </dgm:t>
    </dgm:pt>
    <dgm:pt modelId="{E20F4EAB-AB37-4864-BC9C-607476085086}" type="pres">
      <dgm:prSet presAssocID="{75E95CF1-7D6D-4C76-9E77-488D72CB5F41}" presName="spacer" presStyleCnt="0"/>
      <dgm:spPr/>
    </dgm:pt>
    <dgm:pt modelId="{D2D4E503-6AD9-444C-AF71-A78A30368D70}" type="pres">
      <dgm:prSet presAssocID="{33854372-EB38-400F-AAA9-E7BC15E5B9DA}" presName="comp" presStyleCnt="0"/>
      <dgm:spPr/>
    </dgm:pt>
    <dgm:pt modelId="{46F670C6-7A70-403F-84C5-C281CB124390}" type="pres">
      <dgm:prSet presAssocID="{33854372-EB38-400F-AAA9-E7BC15E5B9DA}" presName="box" presStyleLbl="node1" presStyleIdx="3" presStyleCnt="4" custLinFactNeighborX="-39823" custLinFactNeighborY="12328"/>
      <dgm:spPr/>
      <dgm:t>
        <a:bodyPr/>
        <a:lstStyle/>
        <a:p>
          <a:endParaRPr lang="en-GB"/>
        </a:p>
      </dgm:t>
    </dgm:pt>
    <dgm:pt modelId="{A7C654BC-04AE-4125-AC47-B53245D5D81A}" type="pres">
      <dgm:prSet presAssocID="{33854372-EB38-400F-AAA9-E7BC15E5B9DA}" presName="img" presStyleLbl="fgImgPlace1" presStyleIdx="3" presStyleCnt="4"/>
      <dgm:spPr>
        <a:blipFill>
          <a:blip xmlns:r="http://schemas.openxmlformats.org/officeDocument/2006/relationships" r:embed="rId4" cstate="print">
            <a:extLst>
              <a:ext uri="{28A0092B-C50C-407E-A947-70E740481C1C}">
                <a14:useLocalDpi xmlns:a14="http://schemas.microsoft.com/office/drawing/2010/main" val="0"/>
              </a:ext>
            </a:extLst>
          </a:blip>
          <a:srcRect/>
          <a:stretch>
            <a:fillRect t="-8000" b="-8000"/>
          </a:stretch>
        </a:blipFill>
      </dgm:spPr>
    </dgm:pt>
    <dgm:pt modelId="{54D8FB2B-08E8-4D37-8FC8-9A457A63DB94}" type="pres">
      <dgm:prSet presAssocID="{33854372-EB38-400F-AAA9-E7BC15E5B9DA}" presName="text" presStyleLbl="node1" presStyleIdx="3" presStyleCnt="4">
        <dgm:presLayoutVars>
          <dgm:bulletEnabled val="1"/>
        </dgm:presLayoutVars>
      </dgm:prSet>
      <dgm:spPr/>
      <dgm:t>
        <a:bodyPr/>
        <a:lstStyle/>
        <a:p>
          <a:endParaRPr lang="en-GB"/>
        </a:p>
      </dgm:t>
    </dgm:pt>
  </dgm:ptLst>
  <dgm:cxnLst>
    <dgm:cxn modelId="{E5E5A74F-E7B0-4779-A3B1-5A34F42C78E2}" type="presOf" srcId="{33854372-EB38-400F-AAA9-E7BC15E5B9DA}" destId="{46F670C6-7A70-403F-84C5-C281CB124390}" srcOrd="0" destOrd="0" presId="urn:microsoft.com/office/officeart/2005/8/layout/vList4"/>
    <dgm:cxn modelId="{95227EB6-1666-46F5-9706-D5EAD3F93065}" type="presOf" srcId="{F806D299-A836-464E-9685-0F4ED2428C38}" destId="{600B6248-AA73-40BF-871D-7F6FFF8D905E}" srcOrd="1" destOrd="2" presId="urn:microsoft.com/office/officeart/2005/8/layout/vList4"/>
    <dgm:cxn modelId="{B9097C6D-690D-4D2D-8671-8AD21F916F32}" type="presOf" srcId="{D9AF28C7-EAC5-4386-A65D-D585432A4EC9}" destId="{753F4F45-24EF-4043-8E04-EF181EB20231}" srcOrd="0" destOrd="0" presId="urn:microsoft.com/office/officeart/2005/8/layout/vList4"/>
    <dgm:cxn modelId="{0A3537AC-122A-4D39-87C5-8DC7B3A22B44}" srcId="{C2E1B5F8-1A22-4F40-893E-3E4A68BDCAD8}" destId="{33854372-EB38-400F-AAA9-E7BC15E5B9DA}" srcOrd="3" destOrd="0" parTransId="{82BCCE38-1206-43FB-BE12-7783CD4DC3EA}" sibTransId="{7ACD342B-0B6F-43A9-86D7-9C4381A814B8}"/>
    <dgm:cxn modelId="{9F721D3F-4108-49FE-ACC5-E819FA9A0EFD}" type="presOf" srcId="{8E6F767C-AC9D-449D-B078-A6ECE6F1C6CD}" destId="{46F670C6-7A70-403F-84C5-C281CB124390}" srcOrd="0" destOrd="1" presId="urn:microsoft.com/office/officeart/2005/8/layout/vList4"/>
    <dgm:cxn modelId="{AC4B4E11-E2F3-470F-9160-4F2C3B1FF10C}" srcId="{D9AF28C7-EAC5-4386-A65D-D585432A4EC9}" destId="{127BAADE-BEED-4469-8994-1E5DDCF304E9}" srcOrd="0" destOrd="0" parTransId="{348BE092-0DD0-4AC2-85C1-55F44576EB0C}" sibTransId="{4BB93C0F-AFA7-4149-BA57-C12E9FE47D21}"/>
    <dgm:cxn modelId="{F465CE81-B8E3-4D4D-B04E-8FC1C4217F52}" type="presOf" srcId="{C6A3556E-207B-43C4-BB58-0B703C103E1B}" destId="{57FAB27A-B334-4BAA-8048-887EEEDF2219}" srcOrd="0" destOrd="0" presId="urn:microsoft.com/office/officeart/2005/8/layout/vList4"/>
    <dgm:cxn modelId="{2890AA69-778C-4632-A057-85FC027DDA15}" type="presOf" srcId="{DEFE713F-13F0-40F6-9DD2-0709E36844DA}" destId="{57FAB27A-B334-4BAA-8048-887EEEDF2219}" srcOrd="0" destOrd="2" presId="urn:microsoft.com/office/officeart/2005/8/layout/vList4"/>
    <dgm:cxn modelId="{365EEFA8-C92B-4BF4-BE00-9F856EB4F6FE}" type="presOf" srcId="{C6A3556E-207B-43C4-BB58-0B703C103E1B}" destId="{D97A769C-B25F-47A3-AB5B-8ABECC1B34A2}" srcOrd="1" destOrd="0" presId="urn:microsoft.com/office/officeart/2005/8/layout/vList4"/>
    <dgm:cxn modelId="{B9DD6A71-5736-4D4B-8A28-74EFF6BA0576}" type="presOf" srcId="{A77461A7-FB5B-4694-94F4-3582F0C8D083}" destId="{407D5D0B-2FC8-453E-9EE0-355F6B21D118}" srcOrd="0" destOrd="1" presId="urn:microsoft.com/office/officeart/2005/8/layout/vList4"/>
    <dgm:cxn modelId="{B403BFAB-79B9-4EC3-B1DD-557CA74822ED}" type="presOf" srcId="{DEFE713F-13F0-40F6-9DD2-0709E36844DA}" destId="{D97A769C-B25F-47A3-AB5B-8ABECC1B34A2}" srcOrd="1" destOrd="2" presId="urn:microsoft.com/office/officeart/2005/8/layout/vList4"/>
    <dgm:cxn modelId="{88C988EB-0D81-4332-BCE6-B0C6C9AB6926}" type="presOf" srcId="{8E6F767C-AC9D-449D-B078-A6ECE6F1C6CD}" destId="{54D8FB2B-08E8-4D37-8FC8-9A457A63DB94}" srcOrd="1" destOrd="1" presId="urn:microsoft.com/office/officeart/2005/8/layout/vList4"/>
    <dgm:cxn modelId="{E084D533-0704-44D4-AA2F-6DA7EA17B2D4}" type="presOf" srcId="{2E64F3E7-36E1-4454-A5A7-C9712001C24A}" destId="{600B6248-AA73-40BF-871D-7F6FFF8D905E}" srcOrd="1" destOrd="0" presId="urn:microsoft.com/office/officeart/2005/8/layout/vList4"/>
    <dgm:cxn modelId="{C703DD36-9448-4BBF-91FC-DE68FE6FD00F}" srcId="{2E64F3E7-36E1-4454-A5A7-C9712001C24A}" destId="{F806D299-A836-464E-9685-0F4ED2428C38}" srcOrd="1" destOrd="0" parTransId="{C58CF432-DB46-4DE7-88FC-E7FF71DFA516}" sibTransId="{2CF4CAB5-8639-4370-B22F-A73DD3C6868B}"/>
    <dgm:cxn modelId="{6476F55C-C18F-4EE1-A6AF-7F0EA3D7F5B8}" type="presOf" srcId="{E24B2622-EAC9-4A71-93FE-93510C2B8526}" destId="{FB1FA65C-33F6-4701-BEF0-DB6BC5E39129}" srcOrd="1" destOrd="2" presId="urn:microsoft.com/office/officeart/2005/8/layout/vList4"/>
    <dgm:cxn modelId="{543EAD61-FE3B-4A61-B5F5-E7D004F8100A}" type="presOf" srcId="{D9AF28C7-EAC5-4386-A65D-D585432A4EC9}" destId="{FB1FA65C-33F6-4701-BEF0-DB6BC5E39129}" srcOrd="1" destOrd="0" presId="urn:microsoft.com/office/officeart/2005/8/layout/vList4"/>
    <dgm:cxn modelId="{4AA7D923-2A02-41DA-8F47-8D203DA49CD3}" type="presOf" srcId="{F806D299-A836-464E-9685-0F4ED2428C38}" destId="{407D5D0B-2FC8-453E-9EE0-355F6B21D118}" srcOrd="0" destOrd="2" presId="urn:microsoft.com/office/officeart/2005/8/layout/vList4"/>
    <dgm:cxn modelId="{BAA29E43-7A5A-45CE-AEDC-A463C2EF33B7}" type="presOf" srcId="{33854372-EB38-400F-AAA9-E7BC15E5B9DA}" destId="{54D8FB2B-08E8-4D37-8FC8-9A457A63DB94}" srcOrd="1" destOrd="0" presId="urn:microsoft.com/office/officeart/2005/8/layout/vList4"/>
    <dgm:cxn modelId="{D89D6C89-070D-46A9-BDB9-70178629BA34}" srcId="{C6A3556E-207B-43C4-BB58-0B703C103E1B}" destId="{D25E0DC1-8332-4DBD-9236-673AA49EAEEF}" srcOrd="0" destOrd="0" parTransId="{5AB9AEBD-8085-4DBA-89CA-9668923AF996}" sibTransId="{E6EF176F-3071-487C-B438-93D91B40C9D3}"/>
    <dgm:cxn modelId="{5C8A348A-C391-4888-A898-D0C275DAF1A8}" srcId="{33854372-EB38-400F-AAA9-E7BC15E5B9DA}" destId="{CFD4C85F-8E9D-48B5-B8A6-A4E17CE3846D}" srcOrd="1" destOrd="0" parTransId="{666C5C93-7A22-4E18-B402-D48758CC11F9}" sibTransId="{D7330DA7-23F5-4892-9272-93D17C676E38}"/>
    <dgm:cxn modelId="{7D74C8A3-BBCA-4E73-A897-A84F18146D7A}" type="presOf" srcId="{2E64F3E7-36E1-4454-A5A7-C9712001C24A}" destId="{407D5D0B-2FC8-453E-9EE0-355F6B21D118}" srcOrd="0" destOrd="0" presId="urn:microsoft.com/office/officeart/2005/8/layout/vList4"/>
    <dgm:cxn modelId="{83D011EF-B79C-412D-B8D6-7A9295DEE1ED}" type="presOf" srcId="{C2E1B5F8-1A22-4F40-893E-3E4A68BDCAD8}" destId="{C8A6B048-5C37-4A23-892F-C952D7CBD924}" srcOrd="0" destOrd="0" presId="urn:microsoft.com/office/officeart/2005/8/layout/vList4"/>
    <dgm:cxn modelId="{E49C35B3-5A1C-47A2-B88B-068D149B1377}" srcId="{C2E1B5F8-1A22-4F40-893E-3E4A68BDCAD8}" destId="{C6A3556E-207B-43C4-BB58-0B703C103E1B}" srcOrd="0" destOrd="0" parTransId="{64917DC7-C25B-4E52-87C8-72943778DE2D}" sibTransId="{9D777A84-BB8B-4E89-B838-EC969D9E1402}"/>
    <dgm:cxn modelId="{D67716EC-0E39-44C0-B850-D0EFD294BD24}" srcId="{C2E1B5F8-1A22-4F40-893E-3E4A68BDCAD8}" destId="{2E64F3E7-36E1-4454-A5A7-C9712001C24A}" srcOrd="2" destOrd="0" parTransId="{20FC7402-421C-4B64-A651-5EB58BF7806D}" sibTransId="{75E95CF1-7D6D-4C76-9E77-488D72CB5F41}"/>
    <dgm:cxn modelId="{43EB48E7-9B78-4986-B0A5-D825AB83A879}" srcId="{33854372-EB38-400F-AAA9-E7BC15E5B9DA}" destId="{8E6F767C-AC9D-449D-B078-A6ECE6F1C6CD}" srcOrd="0" destOrd="0" parTransId="{90B52196-75D4-4442-9088-0B5349A8D777}" sibTransId="{7C642CFD-5119-4836-BCC9-1F4DD6167EA1}"/>
    <dgm:cxn modelId="{8EF821E0-4791-4239-81ED-E0EBB89A7659}" srcId="{2E64F3E7-36E1-4454-A5A7-C9712001C24A}" destId="{A77461A7-FB5B-4694-94F4-3582F0C8D083}" srcOrd="0" destOrd="0" parTransId="{E7042CE8-3592-42D1-9353-D136B10CA3EF}" sibTransId="{7E1134D9-2A6A-469F-BAE1-F381A1B814F7}"/>
    <dgm:cxn modelId="{DAD3DABC-6D39-4088-A11F-72F30D9DFF85}" type="presOf" srcId="{CFD4C85F-8E9D-48B5-B8A6-A4E17CE3846D}" destId="{54D8FB2B-08E8-4D37-8FC8-9A457A63DB94}" srcOrd="1" destOrd="2" presId="urn:microsoft.com/office/officeart/2005/8/layout/vList4"/>
    <dgm:cxn modelId="{37D571EC-333E-434B-9632-CEF8CB72B8F3}" type="presOf" srcId="{127BAADE-BEED-4469-8994-1E5DDCF304E9}" destId="{FB1FA65C-33F6-4701-BEF0-DB6BC5E39129}" srcOrd="1" destOrd="1" presId="urn:microsoft.com/office/officeart/2005/8/layout/vList4"/>
    <dgm:cxn modelId="{4B673CC3-7A25-40E6-97D7-C151D9781F4E}" type="presOf" srcId="{D25E0DC1-8332-4DBD-9236-673AA49EAEEF}" destId="{D97A769C-B25F-47A3-AB5B-8ABECC1B34A2}" srcOrd="1" destOrd="1" presId="urn:microsoft.com/office/officeart/2005/8/layout/vList4"/>
    <dgm:cxn modelId="{3B7943CA-BF2E-42D4-A519-036BF58DCFF8}" srcId="{C6A3556E-207B-43C4-BB58-0B703C103E1B}" destId="{DEFE713F-13F0-40F6-9DD2-0709E36844DA}" srcOrd="1" destOrd="0" parTransId="{C2C7F5D0-8EED-466E-8734-258543B63FE5}" sibTransId="{23D8283F-7B2B-4A12-917E-E71EDF464FC5}"/>
    <dgm:cxn modelId="{3078DED7-5E96-4AE7-8230-50974E99ABE6}" type="presOf" srcId="{E24B2622-EAC9-4A71-93FE-93510C2B8526}" destId="{753F4F45-24EF-4043-8E04-EF181EB20231}" srcOrd="0" destOrd="2" presId="urn:microsoft.com/office/officeart/2005/8/layout/vList4"/>
    <dgm:cxn modelId="{5D7F721D-2D41-4403-83FC-FCFE6C2E9400}" type="presOf" srcId="{127BAADE-BEED-4469-8994-1E5DDCF304E9}" destId="{753F4F45-24EF-4043-8E04-EF181EB20231}" srcOrd="0" destOrd="1" presId="urn:microsoft.com/office/officeart/2005/8/layout/vList4"/>
    <dgm:cxn modelId="{A02413DC-2C4C-4C17-AA1D-D54108B385EA}" type="presOf" srcId="{A77461A7-FB5B-4694-94F4-3582F0C8D083}" destId="{600B6248-AA73-40BF-871D-7F6FFF8D905E}" srcOrd="1" destOrd="1" presId="urn:microsoft.com/office/officeart/2005/8/layout/vList4"/>
    <dgm:cxn modelId="{4B7FB99C-19A1-42C0-AD46-6CF28AA429FA}" srcId="{C2E1B5F8-1A22-4F40-893E-3E4A68BDCAD8}" destId="{D9AF28C7-EAC5-4386-A65D-D585432A4EC9}" srcOrd="1" destOrd="0" parTransId="{36B96AA9-E2B3-4103-8175-2CC3FE17DB89}" sibTransId="{D4C2B8E9-4BED-4175-B9D5-89B6D7272AB2}"/>
    <dgm:cxn modelId="{108A046F-7DA8-4C05-93FA-DE446E9FDE4A}" srcId="{D9AF28C7-EAC5-4386-A65D-D585432A4EC9}" destId="{E24B2622-EAC9-4A71-93FE-93510C2B8526}" srcOrd="1" destOrd="0" parTransId="{15CA0E15-C02C-4E11-9038-C9E518BB2D9A}" sibTransId="{AC702185-24E4-4DF6-BC6A-64009409198E}"/>
    <dgm:cxn modelId="{9010DE0E-E071-4104-A498-B958D51D6C12}" type="presOf" srcId="{D25E0DC1-8332-4DBD-9236-673AA49EAEEF}" destId="{57FAB27A-B334-4BAA-8048-887EEEDF2219}" srcOrd="0" destOrd="1" presId="urn:microsoft.com/office/officeart/2005/8/layout/vList4"/>
    <dgm:cxn modelId="{2C28E7AE-A218-4BA3-A78E-8E67C51D14E2}" type="presOf" srcId="{CFD4C85F-8E9D-48B5-B8A6-A4E17CE3846D}" destId="{46F670C6-7A70-403F-84C5-C281CB124390}" srcOrd="0" destOrd="2" presId="urn:microsoft.com/office/officeart/2005/8/layout/vList4"/>
    <dgm:cxn modelId="{69C16B85-EB5F-4101-8BC3-CA34640D6D1E}" type="presParOf" srcId="{C8A6B048-5C37-4A23-892F-C952D7CBD924}" destId="{BA967F7E-719D-47E1-8ADD-DFACAAA1794C}" srcOrd="0" destOrd="0" presId="urn:microsoft.com/office/officeart/2005/8/layout/vList4"/>
    <dgm:cxn modelId="{D8F7AABC-4A87-4E23-9DB4-9D5E727FA779}" type="presParOf" srcId="{BA967F7E-719D-47E1-8ADD-DFACAAA1794C}" destId="{57FAB27A-B334-4BAA-8048-887EEEDF2219}" srcOrd="0" destOrd="0" presId="urn:microsoft.com/office/officeart/2005/8/layout/vList4"/>
    <dgm:cxn modelId="{B03C0164-A820-41F4-A2EC-763223196A87}" type="presParOf" srcId="{BA967F7E-719D-47E1-8ADD-DFACAAA1794C}" destId="{67FE603F-97CB-41AB-B971-BB469379A102}" srcOrd="1" destOrd="0" presId="urn:microsoft.com/office/officeart/2005/8/layout/vList4"/>
    <dgm:cxn modelId="{4742FCE1-71AD-4E6D-A82E-4B169700D7FE}" type="presParOf" srcId="{BA967F7E-719D-47E1-8ADD-DFACAAA1794C}" destId="{D97A769C-B25F-47A3-AB5B-8ABECC1B34A2}" srcOrd="2" destOrd="0" presId="urn:microsoft.com/office/officeart/2005/8/layout/vList4"/>
    <dgm:cxn modelId="{800BBF53-DFA4-4C5D-9809-0678E847AEC0}" type="presParOf" srcId="{C8A6B048-5C37-4A23-892F-C952D7CBD924}" destId="{A4E75C11-8A20-4204-A013-4051101F361E}" srcOrd="1" destOrd="0" presId="urn:microsoft.com/office/officeart/2005/8/layout/vList4"/>
    <dgm:cxn modelId="{24F853CA-88AB-4E58-963D-0378950FBAC1}" type="presParOf" srcId="{C8A6B048-5C37-4A23-892F-C952D7CBD924}" destId="{0966D729-896A-43E0-B9B2-65DFCC310862}" srcOrd="2" destOrd="0" presId="urn:microsoft.com/office/officeart/2005/8/layout/vList4"/>
    <dgm:cxn modelId="{0EC3BE5E-B029-4390-8623-AE5D0000ECE2}" type="presParOf" srcId="{0966D729-896A-43E0-B9B2-65DFCC310862}" destId="{753F4F45-24EF-4043-8E04-EF181EB20231}" srcOrd="0" destOrd="0" presId="urn:microsoft.com/office/officeart/2005/8/layout/vList4"/>
    <dgm:cxn modelId="{FFCB58AC-64D1-474A-ACF6-84A58CC9D238}" type="presParOf" srcId="{0966D729-896A-43E0-B9B2-65DFCC310862}" destId="{66020ABA-B401-448E-8AB5-93F342555B95}" srcOrd="1" destOrd="0" presId="urn:microsoft.com/office/officeart/2005/8/layout/vList4"/>
    <dgm:cxn modelId="{629EDF3F-01C4-4DE3-A838-DD51983F33F6}" type="presParOf" srcId="{0966D729-896A-43E0-B9B2-65DFCC310862}" destId="{FB1FA65C-33F6-4701-BEF0-DB6BC5E39129}" srcOrd="2" destOrd="0" presId="urn:microsoft.com/office/officeart/2005/8/layout/vList4"/>
    <dgm:cxn modelId="{8EA18DAB-2C75-4443-B3D0-02D41D9612FC}" type="presParOf" srcId="{C8A6B048-5C37-4A23-892F-C952D7CBD924}" destId="{E7B0CDF2-AE33-4F6E-97FB-536433D8773C}" srcOrd="3" destOrd="0" presId="urn:microsoft.com/office/officeart/2005/8/layout/vList4"/>
    <dgm:cxn modelId="{0425EFA0-9961-4D17-80DE-85336CFA2C53}" type="presParOf" srcId="{C8A6B048-5C37-4A23-892F-C952D7CBD924}" destId="{686BBD09-3001-408F-88FB-C42A805B6153}" srcOrd="4" destOrd="0" presId="urn:microsoft.com/office/officeart/2005/8/layout/vList4"/>
    <dgm:cxn modelId="{339F3EC1-8627-4BBE-9720-2C7DE1AF3D4B}" type="presParOf" srcId="{686BBD09-3001-408F-88FB-C42A805B6153}" destId="{407D5D0B-2FC8-453E-9EE0-355F6B21D118}" srcOrd="0" destOrd="0" presId="urn:microsoft.com/office/officeart/2005/8/layout/vList4"/>
    <dgm:cxn modelId="{87B22DDD-D53E-4B9C-A812-46AB64039F1A}" type="presParOf" srcId="{686BBD09-3001-408F-88FB-C42A805B6153}" destId="{AC56CCB0-33A6-483E-8E50-1999E58E03FA}" srcOrd="1" destOrd="0" presId="urn:microsoft.com/office/officeart/2005/8/layout/vList4"/>
    <dgm:cxn modelId="{3B176F8B-F765-44EA-B1C9-8DF184F0E328}" type="presParOf" srcId="{686BBD09-3001-408F-88FB-C42A805B6153}" destId="{600B6248-AA73-40BF-871D-7F6FFF8D905E}" srcOrd="2" destOrd="0" presId="urn:microsoft.com/office/officeart/2005/8/layout/vList4"/>
    <dgm:cxn modelId="{EF1B5E59-BDEA-4302-B531-9754C4CC2937}" type="presParOf" srcId="{C8A6B048-5C37-4A23-892F-C952D7CBD924}" destId="{E20F4EAB-AB37-4864-BC9C-607476085086}" srcOrd="5" destOrd="0" presId="urn:microsoft.com/office/officeart/2005/8/layout/vList4"/>
    <dgm:cxn modelId="{F15DFBEE-ED73-4FCD-A52B-065C170575A4}" type="presParOf" srcId="{C8A6B048-5C37-4A23-892F-C952D7CBD924}" destId="{D2D4E503-6AD9-444C-AF71-A78A30368D70}" srcOrd="6" destOrd="0" presId="urn:microsoft.com/office/officeart/2005/8/layout/vList4"/>
    <dgm:cxn modelId="{92F3C371-26A3-44AF-ACEC-D637AE9A18A8}" type="presParOf" srcId="{D2D4E503-6AD9-444C-AF71-A78A30368D70}" destId="{46F670C6-7A70-403F-84C5-C281CB124390}" srcOrd="0" destOrd="0" presId="urn:microsoft.com/office/officeart/2005/8/layout/vList4"/>
    <dgm:cxn modelId="{7A2C7D17-B17F-4C82-8DCC-B683B4F16CE7}" type="presParOf" srcId="{D2D4E503-6AD9-444C-AF71-A78A30368D70}" destId="{A7C654BC-04AE-4125-AC47-B53245D5D81A}" srcOrd="1" destOrd="0" presId="urn:microsoft.com/office/officeart/2005/8/layout/vList4"/>
    <dgm:cxn modelId="{595A98FD-A1B8-4BC8-AFF9-BA4C4E0EBA07}" type="presParOf" srcId="{D2D4E503-6AD9-444C-AF71-A78A30368D70}" destId="{54D8FB2B-08E8-4D37-8FC8-9A457A63DB94}"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6B4BC0-599B-4A6F-AE61-C733163EDD1B}">
      <dsp:nvSpPr>
        <dsp:cNvPr id="0" name=""/>
        <dsp:cNvSpPr/>
      </dsp:nvSpPr>
      <dsp:spPr>
        <a:xfrm>
          <a:off x="2139087" y="2453917"/>
          <a:ext cx="1482464" cy="1482464"/>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cs-CZ" sz="1800" b="1" kern="1200" smtClean="0">
              <a:latin typeface="Calibri" panose="020F0502020204030204" pitchFamily="34" charset="0"/>
              <a:cs typeface="Calibri" panose="020F0502020204030204" pitchFamily="34" charset="0"/>
            </a:rPr>
            <a:t>integrated permit</a:t>
          </a:r>
          <a:endParaRPr lang="en-GB" sz="1800" b="1" kern="1200">
            <a:latin typeface="Calibri" panose="020F0502020204030204" pitchFamily="34" charset="0"/>
            <a:cs typeface="Calibri" panose="020F0502020204030204" pitchFamily="34" charset="0"/>
          </a:endParaRPr>
        </a:p>
      </dsp:txBody>
      <dsp:txXfrm>
        <a:off x="2356189" y="2671019"/>
        <a:ext cx="1048260" cy="1048260"/>
      </dsp:txXfrm>
    </dsp:sp>
    <dsp:sp modelId="{3415500D-EDC5-4206-8729-B42E272C4454}">
      <dsp:nvSpPr>
        <dsp:cNvPr id="0" name=""/>
        <dsp:cNvSpPr/>
      </dsp:nvSpPr>
      <dsp:spPr>
        <a:xfrm rot="10800000">
          <a:off x="704611" y="2983899"/>
          <a:ext cx="1355579" cy="422502"/>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75ECA2F-6A1C-4F14-9561-377D66C9E2E4}">
      <dsp:nvSpPr>
        <dsp:cNvPr id="0" name=""/>
        <dsp:cNvSpPr/>
      </dsp:nvSpPr>
      <dsp:spPr>
        <a:xfrm>
          <a:off x="441" y="2631813"/>
          <a:ext cx="1408341" cy="1126673"/>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6675" tIns="66675" rIns="66675" bIns="66675" numCol="1" spcCol="1270" anchor="ctr" anchorCtr="0">
          <a:noAutofit/>
        </a:bodyPr>
        <a:lstStyle/>
        <a:p>
          <a:pPr lvl="0" algn="ctr" defTabSz="1555750">
            <a:lnSpc>
              <a:spcPct val="90000"/>
            </a:lnSpc>
            <a:spcBef>
              <a:spcPct val="0"/>
            </a:spcBef>
            <a:spcAft>
              <a:spcPct val="35000"/>
            </a:spcAft>
          </a:pPr>
          <a:r>
            <a:rPr lang="cs-CZ" sz="3500" kern="1200" smtClean="0">
              <a:latin typeface="Calibri" panose="020F0502020204030204" pitchFamily="34" charset="0"/>
              <a:cs typeface="Calibri" panose="020F0502020204030204" pitchFamily="34" charset="0"/>
            </a:rPr>
            <a:t>water</a:t>
          </a:r>
          <a:endParaRPr lang="en-GB" sz="3500" kern="1200">
            <a:latin typeface="Calibri" panose="020F0502020204030204" pitchFamily="34" charset="0"/>
            <a:cs typeface="Calibri" panose="020F0502020204030204" pitchFamily="34" charset="0"/>
          </a:endParaRPr>
        </a:p>
      </dsp:txBody>
      <dsp:txXfrm>
        <a:off x="33440" y="2664812"/>
        <a:ext cx="1342343" cy="1060675"/>
      </dsp:txXfrm>
    </dsp:sp>
    <dsp:sp modelId="{3401239D-14EF-4662-85C9-7A1DC34ACCB3}">
      <dsp:nvSpPr>
        <dsp:cNvPr id="0" name=""/>
        <dsp:cNvSpPr/>
      </dsp:nvSpPr>
      <dsp:spPr>
        <a:xfrm rot="13500000">
          <a:off x="1143341" y="1924710"/>
          <a:ext cx="1355579" cy="422502"/>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B580D57-F05B-4BE9-A855-3E5A709ECE97}">
      <dsp:nvSpPr>
        <dsp:cNvPr id="0" name=""/>
        <dsp:cNvSpPr/>
      </dsp:nvSpPr>
      <dsp:spPr>
        <a:xfrm>
          <a:off x="637691" y="1093355"/>
          <a:ext cx="1408341" cy="1126673"/>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6675" tIns="66675" rIns="66675" bIns="66675" numCol="1" spcCol="1270" anchor="ctr" anchorCtr="0">
          <a:noAutofit/>
        </a:bodyPr>
        <a:lstStyle/>
        <a:p>
          <a:pPr lvl="0" algn="ctr" defTabSz="1555750">
            <a:lnSpc>
              <a:spcPct val="90000"/>
            </a:lnSpc>
            <a:spcBef>
              <a:spcPct val="0"/>
            </a:spcBef>
            <a:spcAft>
              <a:spcPct val="35000"/>
            </a:spcAft>
          </a:pPr>
          <a:r>
            <a:rPr lang="cs-CZ" sz="3500" kern="1200" smtClean="0">
              <a:latin typeface="Calibri" panose="020F0502020204030204" pitchFamily="34" charset="0"/>
              <a:cs typeface="Calibri" panose="020F0502020204030204" pitchFamily="34" charset="0"/>
            </a:rPr>
            <a:t>air</a:t>
          </a:r>
          <a:endParaRPr lang="en-GB" sz="3500" kern="1200">
            <a:latin typeface="Calibri" panose="020F0502020204030204" pitchFamily="34" charset="0"/>
            <a:cs typeface="Calibri" panose="020F0502020204030204" pitchFamily="34" charset="0"/>
          </a:endParaRPr>
        </a:p>
      </dsp:txBody>
      <dsp:txXfrm>
        <a:off x="670690" y="1126354"/>
        <a:ext cx="1342343" cy="1060675"/>
      </dsp:txXfrm>
    </dsp:sp>
    <dsp:sp modelId="{B0D6C14F-03C8-42D0-8167-9C7229C1E9F9}">
      <dsp:nvSpPr>
        <dsp:cNvPr id="0" name=""/>
        <dsp:cNvSpPr/>
      </dsp:nvSpPr>
      <dsp:spPr>
        <a:xfrm rot="16200000">
          <a:off x="2202530" y="1485980"/>
          <a:ext cx="1355579" cy="422502"/>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FCAD02B-C4DB-489B-99FF-7BA668A38C58}">
      <dsp:nvSpPr>
        <dsp:cNvPr id="0" name=""/>
        <dsp:cNvSpPr/>
      </dsp:nvSpPr>
      <dsp:spPr>
        <a:xfrm>
          <a:off x="2176149" y="456105"/>
          <a:ext cx="1408341" cy="1126673"/>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6675" tIns="66675" rIns="66675" bIns="66675" numCol="1" spcCol="1270" anchor="ctr" anchorCtr="0">
          <a:noAutofit/>
        </a:bodyPr>
        <a:lstStyle/>
        <a:p>
          <a:pPr lvl="0" algn="ctr" defTabSz="1555750">
            <a:lnSpc>
              <a:spcPct val="90000"/>
            </a:lnSpc>
            <a:spcBef>
              <a:spcPct val="0"/>
            </a:spcBef>
            <a:spcAft>
              <a:spcPct val="35000"/>
            </a:spcAft>
          </a:pPr>
          <a:r>
            <a:rPr lang="cs-CZ" sz="3500" kern="1200" smtClean="0">
              <a:latin typeface="Calibri" panose="020F0502020204030204" pitchFamily="34" charset="0"/>
              <a:cs typeface="Calibri" panose="020F0502020204030204" pitchFamily="34" charset="0"/>
            </a:rPr>
            <a:t>soil</a:t>
          </a:r>
          <a:endParaRPr lang="en-GB" sz="3500" kern="1200">
            <a:latin typeface="Calibri" panose="020F0502020204030204" pitchFamily="34" charset="0"/>
            <a:cs typeface="Calibri" panose="020F0502020204030204" pitchFamily="34" charset="0"/>
          </a:endParaRPr>
        </a:p>
      </dsp:txBody>
      <dsp:txXfrm>
        <a:off x="2209148" y="489104"/>
        <a:ext cx="1342343" cy="1060675"/>
      </dsp:txXfrm>
    </dsp:sp>
    <dsp:sp modelId="{8ED71DF2-B2EE-4519-8F98-4A2CD1328019}">
      <dsp:nvSpPr>
        <dsp:cNvPr id="0" name=""/>
        <dsp:cNvSpPr/>
      </dsp:nvSpPr>
      <dsp:spPr>
        <a:xfrm rot="18900000">
          <a:off x="3261718" y="1924710"/>
          <a:ext cx="1355579" cy="422502"/>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3A2D47A-999D-4A36-A474-1B1B73A97932}">
      <dsp:nvSpPr>
        <dsp:cNvPr id="0" name=""/>
        <dsp:cNvSpPr/>
      </dsp:nvSpPr>
      <dsp:spPr>
        <a:xfrm>
          <a:off x="3714607" y="1093355"/>
          <a:ext cx="1408341" cy="1126673"/>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6675" tIns="66675" rIns="66675" bIns="66675" numCol="1" spcCol="1270" anchor="ctr" anchorCtr="0">
          <a:noAutofit/>
        </a:bodyPr>
        <a:lstStyle/>
        <a:p>
          <a:pPr lvl="0" algn="ctr" defTabSz="1555750">
            <a:lnSpc>
              <a:spcPct val="90000"/>
            </a:lnSpc>
            <a:spcBef>
              <a:spcPct val="0"/>
            </a:spcBef>
            <a:spcAft>
              <a:spcPct val="35000"/>
            </a:spcAft>
          </a:pPr>
          <a:r>
            <a:rPr lang="cs-CZ" sz="3500" kern="1200" smtClean="0">
              <a:latin typeface="Calibri" panose="020F0502020204030204" pitchFamily="34" charset="0"/>
              <a:cs typeface="Calibri" panose="020F0502020204030204" pitchFamily="34" charset="0"/>
            </a:rPr>
            <a:t>nature</a:t>
          </a:r>
          <a:endParaRPr lang="en-GB" sz="3500" kern="1200">
            <a:latin typeface="Calibri" panose="020F0502020204030204" pitchFamily="34" charset="0"/>
            <a:cs typeface="Calibri" panose="020F0502020204030204" pitchFamily="34" charset="0"/>
          </a:endParaRPr>
        </a:p>
      </dsp:txBody>
      <dsp:txXfrm>
        <a:off x="3747606" y="1126354"/>
        <a:ext cx="1342343" cy="1060675"/>
      </dsp:txXfrm>
    </dsp:sp>
    <dsp:sp modelId="{AD2A685A-2AAF-404A-A6F7-D6F57FE00460}">
      <dsp:nvSpPr>
        <dsp:cNvPr id="0" name=""/>
        <dsp:cNvSpPr/>
      </dsp:nvSpPr>
      <dsp:spPr>
        <a:xfrm>
          <a:off x="3700448" y="2983899"/>
          <a:ext cx="1355579" cy="422502"/>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31C1E11-F49A-47AD-BFB7-986B67D80A40}">
      <dsp:nvSpPr>
        <dsp:cNvPr id="0" name=""/>
        <dsp:cNvSpPr/>
      </dsp:nvSpPr>
      <dsp:spPr>
        <a:xfrm>
          <a:off x="4351857" y="2631813"/>
          <a:ext cx="1408341" cy="1126673"/>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6675" tIns="66675" rIns="66675" bIns="66675" numCol="1" spcCol="1270" anchor="ctr" anchorCtr="0">
          <a:noAutofit/>
        </a:bodyPr>
        <a:lstStyle/>
        <a:p>
          <a:pPr lvl="0" algn="ctr" defTabSz="1555750">
            <a:lnSpc>
              <a:spcPct val="90000"/>
            </a:lnSpc>
            <a:spcBef>
              <a:spcPct val="0"/>
            </a:spcBef>
            <a:spcAft>
              <a:spcPct val="35000"/>
            </a:spcAft>
          </a:pPr>
          <a:r>
            <a:rPr lang="cs-CZ" sz="3500" kern="1200" smtClean="0">
              <a:latin typeface="Calibri" panose="020F0502020204030204" pitchFamily="34" charset="0"/>
              <a:cs typeface="Calibri" panose="020F0502020204030204" pitchFamily="34" charset="0"/>
            </a:rPr>
            <a:t>waste</a:t>
          </a:r>
          <a:endParaRPr lang="en-GB" sz="3500" kern="1200">
            <a:latin typeface="Calibri" panose="020F0502020204030204" pitchFamily="34" charset="0"/>
            <a:cs typeface="Calibri" panose="020F0502020204030204" pitchFamily="34" charset="0"/>
          </a:endParaRPr>
        </a:p>
      </dsp:txBody>
      <dsp:txXfrm>
        <a:off x="4384856" y="2664812"/>
        <a:ext cx="1342343" cy="106067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0C8D88-A9B2-49E6-BAC4-840DC4B0C361}">
      <dsp:nvSpPr>
        <dsp:cNvPr id="0" name=""/>
        <dsp:cNvSpPr/>
      </dsp:nvSpPr>
      <dsp:spPr>
        <a:xfrm rot="10800000">
          <a:off x="1846843" y="524"/>
          <a:ext cx="6080760" cy="1260894"/>
        </a:xfrm>
        <a:prstGeom prst="homePlate">
          <a:avLst/>
        </a:prstGeom>
        <a:solidFill>
          <a:srgbClr val="0070C0"/>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6019" tIns="163830" rIns="305816" bIns="163830" numCol="1" spcCol="1270" anchor="ctr" anchorCtr="0">
          <a:noAutofit/>
        </a:bodyPr>
        <a:lstStyle/>
        <a:p>
          <a:pPr lvl="0" algn="ctr" defTabSz="1911350">
            <a:lnSpc>
              <a:spcPct val="90000"/>
            </a:lnSpc>
            <a:spcBef>
              <a:spcPct val="0"/>
            </a:spcBef>
            <a:spcAft>
              <a:spcPct val="35000"/>
            </a:spcAft>
          </a:pPr>
          <a:r>
            <a:rPr lang="cs-CZ" sz="4300" kern="1200" smtClean="0">
              <a:latin typeface="Calibri" panose="020F0502020204030204" pitchFamily="34" charset="0"/>
              <a:cs typeface="Calibri" panose="020F0502020204030204" pitchFamily="34" charset="0"/>
            </a:rPr>
            <a:t>Ireland (1992)</a:t>
          </a:r>
          <a:endParaRPr lang="en-GB" sz="4300" kern="1200">
            <a:latin typeface="Calibri" panose="020F0502020204030204" pitchFamily="34" charset="0"/>
            <a:cs typeface="Calibri" panose="020F0502020204030204" pitchFamily="34" charset="0"/>
          </a:endParaRPr>
        </a:p>
      </dsp:txBody>
      <dsp:txXfrm rot="10800000">
        <a:off x="2162066" y="524"/>
        <a:ext cx="5765537" cy="1260894"/>
      </dsp:txXfrm>
    </dsp:sp>
    <dsp:sp modelId="{4AFA390F-0B51-4682-89E8-0707524A39F8}">
      <dsp:nvSpPr>
        <dsp:cNvPr id="0" name=""/>
        <dsp:cNvSpPr/>
      </dsp:nvSpPr>
      <dsp:spPr>
        <a:xfrm>
          <a:off x="1216396" y="524"/>
          <a:ext cx="1260894" cy="1260894"/>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l="-61000" r="-61000"/>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3042650-E3EF-4F77-B0D0-80CAEDB427CB}">
      <dsp:nvSpPr>
        <dsp:cNvPr id="0" name=""/>
        <dsp:cNvSpPr/>
      </dsp:nvSpPr>
      <dsp:spPr>
        <a:xfrm rot="10800000">
          <a:off x="1846843" y="1637804"/>
          <a:ext cx="6080760" cy="1260894"/>
        </a:xfrm>
        <a:prstGeom prst="homePlate">
          <a:avLst/>
        </a:prstGeom>
        <a:solidFill>
          <a:srgbClr val="0070C0"/>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6019" tIns="163830" rIns="305816" bIns="163830" numCol="1" spcCol="1270" anchor="ctr" anchorCtr="0">
          <a:noAutofit/>
        </a:bodyPr>
        <a:lstStyle/>
        <a:p>
          <a:pPr lvl="0" algn="ctr" defTabSz="1911350">
            <a:lnSpc>
              <a:spcPct val="90000"/>
            </a:lnSpc>
            <a:spcBef>
              <a:spcPct val="0"/>
            </a:spcBef>
            <a:spcAft>
              <a:spcPct val="35000"/>
            </a:spcAft>
          </a:pPr>
          <a:r>
            <a:rPr lang="cs-CZ" sz="4300" kern="1200" smtClean="0">
              <a:latin typeface="Calibri" panose="020F0502020204030204" pitchFamily="34" charset="0"/>
              <a:cs typeface="Calibri" panose="020F0502020204030204" pitchFamily="34" charset="0"/>
            </a:rPr>
            <a:t>Czech Republic (2002)</a:t>
          </a:r>
          <a:endParaRPr lang="en-GB" sz="4300" kern="1200">
            <a:latin typeface="Calibri" panose="020F0502020204030204" pitchFamily="34" charset="0"/>
            <a:cs typeface="Calibri" panose="020F0502020204030204" pitchFamily="34" charset="0"/>
          </a:endParaRPr>
        </a:p>
      </dsp:txBody>
      <dsp:txXfrm rot="10800000">
        <a:off x="2162066" y="1637804"/>
        <a:ext cx="5765537" cy="1260894"/>
      </dsp:txXfrm>
    </dsp:sp>
    <dsp:sp modelId="{8888599C-F10C-4BAF-9F21-D16E43AB4DA7}">
      <dsp:nvSpPr>
        <dsp:cNvPr id="0" name=""/>
        <dsp:cNvSpPr/>
      </dsp:nvSpPr>
      <dsp:spPr>
        <a:xfrm>
          <a:off x="1216396" y="1637804"/>
          <a:ext cx="1260894" cy="1260894"/>
        </a:xfrm>
        <a:prstGeom prst="ellipse">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l="-56000" r="-56000"/>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42AA333-7054-4D47-A06B-E665BDD408E3}">
      <dsp:nvSpPr>
        <dsp:cNvPr id="0" name=""/>
        <dsp:cNvSpPr/>
      </dsp:nvSpPr>
      <dsp:spPr>
        <a:xfrm rot="10800000">
          <a:off x="1846843" y="3275085"/>
          <a:ext cx="6080760" cy="1260894"/>
        </a:xfrm>
        <a:prstGeom prst="homePlate">
          <a:avLst/>
        </a:prstGeom>
        <a:solidFill>
          <a:srgbClr val="0070C0"/>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6019" tIns="163830" rIns="305816" bIns="163830" numCol="1" spcCol="1270" anchor="ctr" anchorCtr="0">
          <a:noAutofit/>
        </a:bodyPr>
        <a:lstStyle/>
        <a:p>
          <a:pPr lvl="0" algn="ctr" defTabSz="1911350">
            <a:lnSpc>
              <a:spcPct val="90000"/>
            </a:lnSpc>
            <a:spcBef>
              <a:spcPct val="0"/>
            </a:spcBef>
            <a:spcAft>
              <a:spcPct val="35000"/>
            </a:spcAft>
          </a:pPr>
          <a:r>
            <a:rPr lang="cs-CZ" sz="4300" kern="1200" smtClean="0">
              <a:latin typeface="Calibri" panose="020F0502020204030204" pitchFamily="34" charset="0"/>
              <a:cs typeface="Calibri" panose="020F0502020204030204" pitchFamily="34" charset="0"/>
            </a:rPr>
            <a:t>Croatia (2008)</a:t>
          </a:r>
          <a:endParaRPr lang="en-GB" sz="4300" kern="1200">
            <a:latin typeface="Calibri" panose="020F0502020204030204" pitchFamily="34" charset="0"/>
            <a:cs typeface="Calibri" panose="020F0502020204030204" pitchFamily="34" charset="0"/>
          </a:endParaRPr>
        </a:p>
      </dsp:txBody>
      <dsp:txXfrm rot="10800000">
        <a:off x="2162066" y="3275085"/>
        <a:ext cx="5765537" cy="1260894"/>
      </dsp:txXfrm>
    </dsp:sp>
    <dsp:sp modelId="{96BAA810-D8B5-4FE7-840B-4EDF3CB8B1DA}">
      <dsp:nvSpPr>
        <dsp:cNvPr id="0" name=""/>
        <dsp:cNvSpPr/>
      </dsp:nvSpPr>
      <dsp:spPr>
        <a:xfrm>
          <a:off x="1216396" y="3275085"/>
          <a:ext cx="1260894" cy="1260894"/>
        </a:xfrm>
        <a:prstGeom prst="ellipse">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l="-25000" r="-25000"/>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CB82BB-919E-4C7C-B926-A2B5A3546727}">
      <dsp:nvSpPr>
        <dsp:cNvPr id="0" name=""/>
        <dsp:cNvSpPr/>
      </dsp:nvSpPr>
      <dsp:spPr>
        <a:xfrm>
          <a:off x="1769692" y="156444"/>
          <a:ext cx="3426768" cy="3426954"/>
        </a:xfrm>
        <a:prstGeom prst="ellipse">
          <a:avLst/>
        </a:prstGeom>
        <a:solidFill>
          <a:srgbClr val="0070C0"/>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cs-CZ" sz="3600" b="1" kern="1200" smtClean="0">
              <a:latin typeface="Calibri" panose="020F0502020204030204" pitchFamily="34" charset="0"/>
              <a:cs typeface="Calibri" panose="020F0502020204030204" pitchFamily="34" charset="0"/>
            </a:rPr>
            <a:t>integrated permitting</a:t>
          </a:r>
          <a:endParaRPr lang="en-GB" sz="3600" b="1" kern="1200">
            <a:latin typeface="Calibri" panose="020F0502020204030204" pitchFamily="34" charset="0"/>
            <a:cs typeface="Calibri" panose="020F0502020204030204" pitchFamily="34" charset="0"/>
          </a:endParaRPr>
        </a:p>
      </dsp:txBody>
      <dsp:txXfrm>
        <a:off x="2271531" y="658310"/>
        <a:ext cx="2423090" cy="2423222"/>
      </dsp:txXfrm>
    </dsp:sp>
    <dsp:sp modelId="{20A01991-88BF-4630-9F16-E2F36046D536}">
      <dsp:nvSpPr>
        <dsp:cNvPr id="0" name=""/>
        <dsp:cNvSpPr/>
      </dsp:nvSpPr>
      <dsp:spPr>
        <a:xfrm>
          <a:off x="3725234" y="0"/>
          <a:ext cx="380986" cy="381397"/>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FAB8316-B3C3-4ABF-BA78-6D510D23A07F}">
      <dsp:nvSpPr>
        <dsp:cNvPr id="0" name=""/>
        <dsp:cNvSpPr/>
      </dsp:nvSpPr>
      <dsp:spPr>
        <a:xfrm>
          <a:off x="2823379" y="3328793"/>
          <a:ext cx="276250" cy="276078"/>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F115013-D031-4F9B-AC85-B3034DC00C1D}">
      <dsp:nvSpPr>
        <dsp:cNvPr id="0" name=""/>
        <dsp:cNvSpPr/>
      </dsp:nvSpPr>
      <dsp:spPr>
        <a:xfrm>
          <a:off x="5417180" y="1547063"/>
          <a:ext cx="276250" cy="276078"/>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269E4E2-5539-43F2-8D89-E3283DEDAC49}">
      <dsp:nvSpPr>
        <dsp:cNvPr id="0" name=""/>
        <dsp:cNvSpPr/>
      </dsp:nvSpPr>
      <dsp:spPr>
        <a:xfrm>
          <a:off x="4097083" y="3622254"/>
          <a:ext cx="380986" cy="381397"/>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62F8E54-91CB-462F-BE1E-9D7D629974CA}">
      <dsp:nvSpPr>
        <dsp:cNvPr id="0" name=""/>
        <dsp:cNvSpPr/>
      </dsp:nvSpPr>
      <dsp:spPr>
        <a:xfrm>
          <a:off x="2900701" y="541420"/>
          <a:ext cx="276250" cy="276078"/>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5826DA0-A3F2-4B6C-82A1-4B5E54720605}">
      <dsp:nvSpPr>
        <dsp:cNvPr id="0" name=""/>
        <dsp:cNvSpPr/>
      </dsp:nvSpPr>
      <dsp:spPr>
        <a:xfrm>
          <a:off x="2031180" y="2122226"/>
          <a:ext cx="276250" cy="276078"/>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359E430-B841-4C43-849D-8BEACEF22CB2}">
      <dsp:nvSpPr>
        <dsp:cNvPr id="0" name=""/>
        <dsp:cNvSpPr/>
      </dsp:nvSpPr>
      <dsp:spPr>
        <a:xfrm>
          <a:off x="0" y="360042"/>
          <a:ext cx="2627995" cy="1393174"/>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cs-CZ" sz="2000" b="1" kern="1200" smtClean="0">
              <a:latin typeface="Calibri" panose="020F0502020204030204" pitchFamily="34" charset="0"/>
              <a:cs typeface="Calibri" panose="020F0502020204030204" pitchFamily="34" charset="0"/>
            </a:rPr>
            <a:t>regional environmetnal agencies</a:t>
          </a:r>
          <a:endParaRPr lang="en-GB" sz="2000" b="1" kern="1200">
            <a:latin typeface="Calibri" panose="020F0502020204030204" pitchFamily="34" charset="0"/>
            <a:cs typeface="Calibri" panose="020F0502020204030204" pitchFamily="34" charset="0"/>
          </a:endParaRPr>
        </a:p>
      </dsp:txBody>
      <dsp:txXfrm>
        <a:off x="384861" y="564068"/>
        <a:ext cx="1858273" cy="985122"/>
      </dsp:txXfrm>
    </dsp:sp>
    <dsp:sp modelId="{B6BAD73B-0869-4A91-88C6-3701FA8E7686}">
      <dsp:nvSpPr>
        <dsp:cNvPr id="0" name=""/>
        <dsp:cNvSpPr/>
      </dsp:nvSpPr>
      <dsp:spPr>
        <a:xfrm>
          <a:off x="3340030" y="553691"/>
          <a:ext cx="380986" cy="381397"/>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56BD57C-94C2-4620-A601-3A81EF4A1FF6}">
      <dsp:nvSpPr>
        <dsp:cNvPr id="0" name=""/>
        <dsp:cNvSpPr/>
      </dsp:nvSpPr>
      <dsp:spPr>
        <a:xfrm>
          <a:off x="829878" y="2575711"/>
          <a:ext cx="688868" cy="689174"/>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2F3ACC4-160B-458A-A501-99A4A380E39E}">
      <dsp:nvSpPr>
        <dsp:cNvPr id="0" name=""/>
        <dsp:cNvSpPr/>
      </dsp:nvSpPr>
      <dsp:spPr>
        <a:xfrm>
          <a:off x="5282665" y="119122"/>
          <a:ext cx="1925125" cy="1393174"/>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cs-CZ" sz="2000" b="1" kern="1200" smtClean="0">
              <a:latin typeface="Calibri" panose="020F0502020204030204" pitchFamily="34" charset="0"/>
              <a:cs typeface="Calibri" panose="020F0502020204030204" pitchFamily="34" charset="0"/>
            </a:rPr>
            <a:t>best available techniques</a:t>
          </a:r>
          <a:endParaRPr lang="en-GB" sz="2000" b="1" kern="1200">
            <a:latin typeface="Calibri" panose="020F0502020204030204" pitchFamily="34" charset="0"/>
            <a:cs typeface="Calibri" panose="020F0502020204030204" pitchFamily="34" charset="0"/>
          </a:endParaRPr>
        </a:p>
      </dsp:txBody>
      <dsp:txXfrm>
        <a:off x="5564593" y="323148"/>
        <a:ext cx="1361269" cy="985122"/>
      </dsp:txXfrm>
    </dsp:sp>
    <dsp:sp modelId="{D9187AF3-09BC-4C7B-A916-5421B76AEFA9}">
      <dsp:nvSpPr>
        <dsp:cNvPr id="0" name=""/>
        <dsp:cNvSpPr/>
      </dsp:nvSpPr>
      <dsp:spPr>
        <a:xfrm>
          <a:off x="4926537" y="1081308"/>
          <a:ext cx="380986" cy="381397"/>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E3AD2D7-6F4A-41C1-855B-F6D2C0701A15}">
      <dsp:nvSpPr>
        <dsp:cNvPr id="0" name=""/>
        <dsp:cNvSpPr/>
      </dsp:nvSpPr>
      <dsp:spPr>
        <a:xfrm>
          <a:off x="567686" y="3395767"/>
          <a:ext cx="276250" cy="276078"/>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65CB32D-B44C-44F8-A831-B39E1B1DDFF0}">
      <dsp:nvSpPr>
        <dsp:cNvPr id="0" name=""/>
        <dsp:cNvSpPr/>
      </dsp:nvSpPr>
      <dsp:spPr>
        <a:xfrm>
          <a:off x="3320348" y="3002611"/>
          <a:ext cx="276250" cy="276078"/>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A83A9D8-DFF5-40BC-8475-634981A8520C}">
      <dsp:nvSpPr>
        <dsp:cNvPr id="0" name=""/>
        <dsp:cNvSpPr/>
      </dsp:nvSpPr>
      <dsp:spPr>
        <a:xfrm>
          <a:off x="5672834" y="2527142"/>
          <a:ext cx="2455043" cy="1393174"/>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cs-CZ" sz="2000" b="1" kern="1200" smtClean="0">
              <a:latin typeface="Calibri" panose="020F0502020204030204" pitchFamily="34" charset="0"/>
              <a:cs typeface="Calibri" panose="020F0502020204030204" pitchFamily="34" charset="0"/>
            </a:rPr>
            <a:t>strong environmental inspectorate</a:t>
          </a:r>
          <a:endParaRPr lang="en-GB" sz="2000" b="1" kern="1200">
            <a:latin typeface="Calibri" panose="020F0502020204030204" pitchFamily="34" charset="0"/>
            <a:cs typeface="Calibri" panose="020F0502020204030204" pitchFamily="34" charset="0"/>
          </a:endParaRPr>
        </a:p>
      </dsp:txBody>
      <dsp:txXfrm>
        <a:off x="6032367" y="2731168"/>
        <a:ext cx="1735977" cy="985122"/>
      </dsp:txXfrm>
    </dsp:sp>
    <dsp:sp modelId="{317CA180-024A-49F1-B12C-E639AEFC4A67}">
      <dsp:nvSpPr>
        <dsp:cNvPr id="0" name=""/>
        <dsp:cNvSpPr/>
      </dsp:nvSpPr>
      <dsp:spPr>
        <a:xfrm>
          <a:off x="5810819" y="2478572"/>
          <a:ext cx="276250" cy="276078"/>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476198D-14E3-40DF-879D-EF65F4325E72}">
      <dsp:nvSpPr>
        <dsp:cNvPr id="0" name=""/>
        <dsp:cNvSpPr/>
      </dsp:nvSpPr>
      <dsp:spPr>
        <a:xfrm>
          <a:off x="1665210" y="3719393"/>
          <a:ext cx="2472388" cy="1393174"/>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cs-CZ" sz="2000" b="1" kern="1200" smtClean="0">
              <a:latin typeface="Calibri" panose="020F0502020204030204" pitchFamily="34" charset="0"/>
              <a:cs typeface="Calibri" panose="020F0502020204030204" pitchFamily="34" charset="0"/>
            </a:rPr>
            <a:t>expert body of ministry of environment</a:t>
          </a:r>
          <a:endParaRPr lang="en-GB" sz="2000" b="1" kern="1200">
            <a:latin typeface="Calibri" panose="020F0502020204030204" pitchFamily="34" charset="0"/>
            <a:cs typeface="Calibri" panose="020F0502020204030204" pitchFamily="34" charset="0"/>
          </a:endParaRPr>
        </a:p>
      </dsp:txBody>
      <dsp:txXfrm>
        <a:off x="2027283" y="3923419"/>
        <a:ext cx="1748242" cy="985122"/>
      </dsp:txXfrm>
    </dsp:sp>
    <dsp:sp modelId="{F012D781-D0F2-4FB9-A90D-0E797E377D53}">
      <dsp:nvSpPr>
        <dsp:cNvPr id="0" name=""/>
        <dsp:cNvSpPr/>
      </dsp:nvSpPr>
      <dsp:spPr>
        <a:xfrm>
          <a:off x="3448984" y="3672357"/>
          <a:ext cx="276250" cy="276078"/>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DCEABD-E930-4D99-99DC-4F0B9D413A9A}">
      <dsp:nvSpPr>
        <dsp:cNvPr id="0" name=""/>
        <dsp:cNvSpPr/>
      </dsp:nvSpPr>
      <dsp:spPr>
        <a:xfrm>
          <a:off x="1720616" y="3230073"/>
          <a:ext cx="2026881" cy="1739843"/>
        </a:xfrm>
        <a:prstGeom prst="hexagon">
          <a:avLst>
            <a:gd name="adj" fmla="val 25000"/>
            <a:gd name="vf" fmla="val 115470"/>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22860" rIns="0" bIns="22860" numCol="1" spcCol="1270" anchor="ctr" anchorCtr="0">
          <a:noAutofit/>
        </a:bodyPr>
        <a:lstStyle/>
        <a:p>
          <a:pPr lvl="0" algn="ctr" defTabSz="800100">
            <a:lnSpc>
              <a:spcPct val="90000"/>
            </a:lnSpc>
            <a:spcBef>
              <a:spcPct val="0"/>
            </a:spcBef>
            <a:spcAft>
              <a:spcPct val="35000"/>
            </a:spcAft>
          </a:pPr>
          <a:r>
            <a:rPr lang="cs-CZ" sz="1800" b="1" kern="1200" smtClean="0">
              <a:latin typeface="Calibri" panose="020F0502020204030204" pitchFamily="34" charset="0"/>
              <a:cs typeface="Calibri" panose="020F0502020204030204" pitchFamily="34" charset="0"/>
            </a:rPr>
            <a:t>1,708 facilities need integrated permit</a:t>
          </a:r>
          <a:endParaRPr lang="en-GB" sz="1800" b="1" kern="1200">
            <a:latin typeface="Calibri" panose="020F0502020204030204" pitchFamily="34" charset="0"/>
            <a:cs typeface="Calibri" panose="020F0502020204030204" pitchFamily="34" charset="0"/>
          </a:endParaRPr>
        </a:p>
      </dsp:txBody>
      <dsp:txXfrm>
        <a:off x="2034510" y="3499514"/>
        <a:ext cx="1399093" cy="1200961"/>
      </dsp:txXfrm>
    </dsp:sp>
    <dsp:sp modelId="{49742900-7EEE-420D-804C-825956CBF959}">
      <dsp:nvSpPr>
        <dsp:cNvPr id="0" name=""/>
        <dsp:cNvSpPr/>
      </dsp:nvSpPr>
      <dsp:spPr>
        <a:xfrm>
          <a:off x="1784012" y="3998895"/>
          <a:ext cx="236618" cy="204038"/>
        </a:xfrm>
        <a:prstGeom prst="hexagon">
          <a:avLst>
            <a:gd name="adj" fmla="val 25000"/>
            <a:gd name="vf" fmla="val 115470"/>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DDFBA2F-F773-454B-9C98-49390B787CF6}">
      <dsp:nvSpPr>
        <dsp:cNvPr id="0" name=""/>
        <dsp:cNvSpPr/>
      </dsp:nvSpPr>
      <dsp:spPr>
        <a:xfrm>
          <a:off x="0" y="2284326"/>
          <a:ext cx="2026881" cy="1739843"/>
        </a:xfrm>
        <a:prstGeom prst="hexagon">
          <a:avLst>
            <a:gd name="adj" fmla="val 25000"/>
            <a:gd name="vf" fmla="val 11547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23000" r="-23000"/>
          </a:stretch>
        </a:blip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7FBB38A-02DB-45DE-81BF-24CDE856C397}">
      <dsp:nvSpPr>
        <dsp:cNvPr id="0" name=""/>
        <dsp:cNvSpPr/>
      </dsp:nvSpPr>
      <dsp:spPr>
        <a:xfrm>
          <a:off x="1372386" y="3782908"/>
          <a:ext cx="236618" cy="204038"/>
        </a:xfrm>
        <a:prstGeom prst="hexagon">
          <a:avLst>
            <a:gd name="adj" fmla="val 25000"/>
            <a:gd name="vf" fmla="val 115470"/>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1A5A129-E7BA-400E-9E68-A6339BD73A10}">
      <dsp:nvSpPr>
        <dsp:cNvPr id="0" name=""/>
        <dsp:cNvSpPr/>
      </dsp:nvSpPr>
      <dsp:spPr>
        <a:xfrm>
          <a:off x="3439447" y="2270999"/>
          <a:ext cx="2026881" cy="1739843"/>
        </a:xfrm>
        <a:prstGeom prst="hexagon">
          <a:avLst>
            <a:gd name="adj" fmla="val 25000"/>
            <a:gd name="vf" fmla="val 115470"/>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22860" rIns="0" bIns="22860" numCol="1" spcCol="1270" anchor="ctr" anchorCtr="0">
          <a:noAutofit/>
        </a:bodyPr>
        <a:lstStyle/>
        <a:p>
          <a:pPr lvl="0" algn="ctr" defTabSz="800100">
            <a:lnSpc>
              <a:spcPct val="90000"/>
            </a:lnSpc>
            <a:spcBef>
              <a:spcPct val="0"/>
            </a:spcBef>
            <a:spcAft>
              <a:spcPct val="35000"/>
            </a:spcAft>
          </a:pPr>
          <a:r>
            <a:rPr lang="cs-CZ" sz="1800" b="1" kern="1200" smtClean="0">
              <a:latin typeface="Calibri" panose="020F0502020204030204" pitchFamily="34" charset="0"/>
              <a:cs typeface="Calibri" panose="020F0502020204030204" pitchFamily="34" charset="0"/>
            </a:rPr>
            <a:t>300 controls annually</a:t>
          </a:r>
          <a:endParaRPr lang="en-GB" sz="1800" b="1" kern="1200">
            <a:latin typeface="Calibri" panose="020F0502020204030204" pitchFamily="34" charset="0"/>
            <a:cs typeface="Calibri" panose="020F0502020204030204" pitchFamily="34" charset="0"/>
          </a:endParaRPr>
        </a:p>
      </dsp:txBody>
      <dsp:txXfrm>
        <a:off x="3753341" y="2540440"/>
        <a:ext cx="1399093" cy="1200961"/>
      </dsp:txXfrm>
    </dsp:sp>
    <dsp:sp modelId="{AF8D1D5B-F97C-440A-9265-09140D1D05D1}">
      <dsp:nvSpPr>
        <dsp:cNvPr id="0" name=""/>
        <dsp:cNvSpPr/>
      </dsp:nvSpPr>
      <dsp:spPr>
        <a:xfrm>
          <a:off x="4827905" y="3767743"/>
          <a:ext cx="236618" cy="204038"/>
        </a:xfrm>
        <a:prstGeom prst="hexagon">
          <a:avLst>
            <a:gd name="adj" fmla="val 25000"/>
            <a:gd name="vf" fmla="val 115470"/>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258C06B-8FAF-4E64-9808-82412C7E697E}">
      <dsp:nvSpPr>
        <dsp:cNvPr id="0" name=""/>
        <dsp:cNvSpPr/>
      </dsp:nvSpPr>
      <dsp:spPr>
        <a:xfrm>
          <a:off x="5167207" y="3227316"/>
          <a:ext cx="2026881" cy="1739843"/>
        </a:xfrm>
        <a:prstGeom prst="hexagon">
          <a:avLst>
            <a:gd name="adj" fmla="val 25000"/>
            <a:gd name="vf" fmla="val 115470"/>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7000" r="-7000"/>
          </a:stretch>
        </a:blip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74447BE-FBEC-42EC-9FC2-65FDB415EEF1}">
      <dsp:nvSpPr>
        <dsp:cNvPr id="0" name=""/>
        <dsp:cNvSpPr/>
      </dsp:nvSpPr>
      <dsp:spPr>
        <a:xfrm>
          <a:off x="5213638" y="4006707"/>
          <a:ext cx="236618" cy="204038"/>
        </a:xfrm>
        <a:prstGeom prst="hexagon">
          <a:avLst>
            <a:gd name="adj" fmla="val 25000"/>
            <a:gd name="vf" fmla="val 115470"/>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185B8E9-0869-42C9-9972-2B48C5D54CDE}">
      <dsp:nvSpPr>
        <dsp:cNvPr id="0" name=""/>
        <dsp:cNvSpPr/>
      </dsp:nvSpPr>
      <dsp:spPr>
        <a:xfrm>
          <a:off x="1720616" y="1333524"/>
          <a:ext cx="2026881" cy="1739843"/>
        </a:xfrm>
        <a:prstGeom prst="hexagon">
          <a:avLst>
            <a:gd name="adj" fmla="val 25000"/>
            <a:gd name="vf" fmla="val 115470"/>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22860" rIns="0" bIns="22860" numCol="1" spcCol="1270" anchor="ctr" anchorCtr="0">
          <a:noAutofit/>
        </a:bodyPr>
        <a:lstStyle/>
        <a:p>
          <a:pPr lvl="0" algn="ctr" defTabSz="800100">
            <a:lnSpc>
              <a:spcPct val="90000"/>
            </a:lnSpc>
            <a:spcBef>
              <a:spcPct val="0"/>
            </a:spcBef>
            <a:spcAft>
              <a:spcPct val="35000"/>
            </a:spcAft>
          </a:pPr>
          <a:r>
            <a:rPr lang="cs-CZ" sz="1800" b="1" kern="1200" smtClean="0">
              <a:latin typeface="Calibri" panose="020F0502020204030204" pitchFamily="34" charset="0"/>
              <a:cs typeface="Calibri" panose="020F0502020204030204" pitchFamily="34" charset="0"/>
            </a:rPr>
            <a:t>fines 70,000 - 350,000 euro</a:t>
          </a:r>
          <a:endParaRPr lang="en-GB" sz="1800" b="1" kern="1200">
            <a:latin typeface="Calibri" panose="020F0502020204030204" pitchFamily="34" charset="0"/>
            <a:cs typeface="Calibri" panose="020F0502020204030204" pitchFamily="34" charset="0"/>
          </a:endParaRPr>
        </a:p>
      </dsp:txBody>
      <dsp:txXfrm>
        <a:off x="2034510" y="1602965"/>
        <a:ext cx="1399093" cy="1200961"/>
      </dsp:txXfrm>
    </dsp:sp>
    <dsp:sp modelId="{D44708EC-9257-41B7-8E65-C77F8C567925}">
      <dsp:nvSpPr>
        <dsp:cNvPr id="0" name=""/>
        <dsp:cNvSpPr/>
      </dsp:nvSpPr>
      <dsp:spPr>
        <a:xfrm>
          <a:off x="3100146" y="1369369"/>
          <a:ext cx="236618" cy="204038"/>
        </a:xfrm>
        <a:prstGeom prst="hexagon">
          <a:avLst>
            <a:gd name="adj" fmla="val 25000"/>
            <a:gd name="vf" fmla="val 115470"/>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B191663-05EC-44D5-9000-EEDF7E012EBC}">
      <dsp:nvSpPr>
        <dsp:cNvPr id="0" name=""/>
        <dsp:cNvSpPr/>
      </dsp:nvSpPr>
      <dsp:spPr>
        <a:xfrm>
          <a:off x="3439447" y="374450"/>
          <a:ext cx="2026881" cy="1739843"/>
        </a:xfrm>
        <a:prstGeom prst="hexagon">
          <a:avLst>
            <a:gd name="adj" fmla="val 25000"/>
            <a:gd name="vf" fmla="val 115470"/>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23000" r="-23000"/>
          </a:stretch>
        </a:blip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BF102EE-7FD3-4260-887E-D8580E871BBE}">
      <dsp:nvSpPr>
        <dsp:cNvPr id="0" name=""/>
        <dsp:cNvSpPr/>
      </dsp:nvSpPr>
      <dsp:spPr>
        <a:xfrm>
          <a:off x="3485878" y="1145569"/>
          <a:ext cx="236618" cy="204038"/>
        </a:xfrm>
        <a:prstGeom prst="hexagon">
          <a:avLst>
            <a:gd name="adj" fmla="val 25000"/>
            <a:gd name="vf" fmla="val 115470"/>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290F8B0-941D-4ECB-A951-46F016B32005}">
      <dsp:nvSpPr>
        <dsp:cNvPr id="0" name=""/>
        <dsp:cNvSpPr/>
      </dsp:nvSpPr>
      <dsp:spPr>
        <a:xfrm>
          <a:off x="5167207" y="1330767"/>
          <a:ext cx="2026881" cy="1739843"/>
        </a:xfrm>
        <a:prstGeom prst="hexagon">
          <a:avLst>
            <a:gd name="adj" fmla="val 25000"/>
            <a:gd name="vf" fmla="val 115470"/>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22860" rIns="0" bIns="22860" numCol="1" spcCol="1270" anchor="ctr" anchorCtr="0">
          <a:noAutofit/>
        </a:bodyPr>
        <a:lstStyle/>
        <a:p>
          <a:pPr lvl="0" algn="ctr" defTabSz="800100">
            <a:lnSpc>
              <a:spcPct val="90000"/>
            </a:lnSpc>
            <a:spcBef>
              <a:spcPct val="0"/>
            </a:spcBef>
            <a:spcAft>
              <a:spcPct val="35000"/>
            </a:spcAft>
          </a:pPr>
          <a:r>
            <a:rPr lang="cs-CZ" sz="1800" b="1" kern="1200" smtClean="0">
              <a:latin typeface="Calibri" panose="020F0502020204030204" pitchFamily="34" charset="0"/>
              <a:cs typeface="Calibri" panose="020F0502020204030204" pitchFamily="34" charset="0"/>
            </a:rPr>
            <a:t>1,708 facilities publish data on pollution on-line</a:t>
          </a:r>
          <a:endParaRPr lang="en-GB" sz="1800" b="1" kern="1200">
            <a:latin typeface="Calibri" panose="020F0502020204030204" pitchFamily="34" charset="0"/>
            <a:cs typeface="Calibri" panose="020F0502020204030204" pitchFamily="34" charset="0"/>
          </a:endParaRPr>
        </a:p>
      </dsp:txBody>
      <dsp:txXfrm>
        <a:off x="5481101" y="1600208"/>
        <a:ext cx="1399093" cy="1200961"/>
      </dsp:txXfrm>
    </dsp:sp>
    <dsp:sp modelId="{4F53FE75-1FC6-4159-877C-127EECC784D7}">
      <dsp:nvSpPr>
        <dsp:cNvPr id="0" name=""/>
        <dsp:cNvSpPr/>
      </dsp:nvSpPr>
      <dsp:spPr>
        <a:xfrm>
          <a:off x="6910146" y="2098669"/>
          <a:ext cx="236618" cy="204038"/>
        </a:xfrm>
        <a:prstGeom prst="hexagon">
          <a:avLst>
            <a:gd name="adj" fmla="val 25000"/>
            <a:gd name="vf" fmla="val 115470"/>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49AD06-6D9B-440E-8041-FC841CD40C6C}">
      <dsp:nvSpPr>
        <dsp:cNvPr id="0" name=""/>
        <dsp:cNvSpPr/>
      </dsp:nvSpPr>
      <dsp:spPr>
        <a:xfrm>
          <a:off x="6902110" y="2287083"/>
          <a:ext cx="2026881" cy="1739843"/>
        </a:xfrm>
        <a:prstGeom prst="hexagon">
          <a:avLst>
            <a:gd name="adj" fmla="val 25000"/>
            <a:gd name="vf" fmla="val 115470"/>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14000" r="-14000"/>
          </a:stretch>
        </a:blip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0B107AD-F6FC-4AE4-8E89-55DDDDF331A2}">
      <dsp:nvSpPr>
        <dsp:cNvPr id="0" name=""/>
        <dsp:cNvSpPr/>
      </dsp:nvSpPr>
      <dsp:spPr>
        <a:xfrm>
          <a:off x="7311058" y="2317873"/>
          <a:ext cx="236618" cy="204038"/>
        </a:xfrm>
        <a:prstGeom prst="hexagon">
          <a:avLst>
            <a:gd name="adj" fmla="val 25000"/>
            <a:gd name="vf" fmla="val 115470"/>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FAB27A-B334-4BAA-8048-887EEEDF2219}">
      <dsp:nvSpPr>
        <dsp:cNvPr id="0" name=""/>
        <dsp:cNvSpPr/>
      </dsp:nvSpPr>
      <dsp:spPr>
        <a:xfrm>
          <a:off x="0" y="0"/>
          <a:ext cx="8136904" cy="1530170"/>
        </a:xfrm>
        <a:prstGeom prst="roundRect">
          <a:avLst>
            <a:gd name="adj" fmla="val 10000"/>
          </a:avLst>
        </a:prstGeom>
        <a:solidFill>
          <a:srgbClr val="0070C0"/>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t" anchorCtr="0">
          <a:noAutofit/>
        </a:bodyPr>
        <a:lstStyle/>
        <a:p>
          <a:pPr lvl="0" algn="l" defTabSz="1022350">
            <a:lnSpc>
              <a:spcPct val="90000"/>
            </a:lnSpc>
            <a:spcBef>
              <a:spcPct val="0"/>
            </a:spcBef>
            <a:spcAft>
              <a:spcPct val="35000"/>
            </a:spcAft>
          </a:pPr>
          <a:r>
            <a:rPr lang="cs-CZ" sz="2300" b="1" kern="1200" smtClean="0">
              <a:latin typeface="Calibri" panose="020F0502020204030204" pitchFamily="34" charset="0"/>
              <a:cs typeface="Calibri" panose="020F0502020204030204" pitchFamily="34" charset="0"/>
            </a:rPr>
            <a:t>Kronospan (chipboard)</a:t>
          </a:r>
          <a:endParaRPr lang="en-GB" sz="2300" b="1" kern="1200">
            <a:latin typeface="Calibri" panose="020F0502020204030204" pitchFamily="34" charset="0"/>
            <a:cs typeface="Calibri" panose="020F0502020204030204" pitchFamily="34" charset="0"/>
          </a:endParaRPr>
        </a:p>
        <a:p>
          <a:pPr marL="171450" lvl="1" indent="-171450" algn="l" defTabSz="800100">
            <a:lnSpc>
              <a:spcPct val="90000"/>
            </a:lnSpc>
            <a:spcBef>
              <a:spcPct val="0"/>
            </a:spcBef>
            <a:spcAft>
              <a:spcPct val="15000"/>
            </a:spcAft>
            <a:buChar char="••"/>
          </a:pPr>
          <a:r>
            <a:rPr lang="cs-CZ" sz="1800" kern="1200" smtClean="0">
              <a:latin typeface="Calibri" panose="020F0502020204030204" pitchFamily="34" charset="0"/>
              <a:cs typeface="Calibri" panose="020F0502020204030204" pitchFamily="34" charset="0"/>
            </a:rPr>
            <a:t>PRI showed emissions: 474 t of dust </a:t>
          </a:r>
          <a:r>
            <a:rPr lang="en-GB" sz="1800" kern="1200" smtClean="0">
              <a:latin typeface="Calibri" panose="020F0502020204030204" pitchFamily="34" charset="0"/>
              <a:cs typeface="Calibri" panose="020F0502020204030204" pitchFamily="34" charset="0"/>
            </a:rPr>
            <a:t>&amp;</a:t>
          </a:r>
          <a:r>
            <a:rPr lang="cs-CZ" sz="1800" kern="1200" smtClean="0">
              <a:latin typeface="Calibri" panose="020F0502020204030204" pitchFamily="34" charset="0"/>
              <a:cs typeface="Calibri" panose="020F0502020204030204" pitchFamily="34" charset="0"/>
            </a:rPr>
            <a:t> 22 t of formaldehyde</a:t>
          </a:r>
          <a:endParaRPr lang="en-GB" sz="1800" kern="1200">
            <a:latin typeface="Calibri" panose="020F0502020204030204" pitchFamily="34" charset="0"/>
            <a:cs typeface="Calibri" panose="020F0502020204030204" pitchFamily="34" charset="0"/>
          </a:endParaRPr>
        </a:p>
        <a:p>
          <a:pPr marL="171450" lvl="1" indent="-171450" algn="l" defTabSz="800100">
            <a:lnSpc>
              <a:spcPct val="90000"/>
            </a:lnSpc>
            <a:spcBef>
              <a:spcPct val="0"/>
            </a:spcBef>
            <a:spcAft>
              <a:spcPct val="15000"/>
            </a:spcAft>
            <a:buChar char="••"/>
          </a:pPr>
          <a:r>
            <a:rPr lang="cs-CZ" sz="1800" kern="1200" smtClean="0">
              <a:latin typeface="Calibri" panose="020F0502020204030204" pitchFamily="34" charset="0"/>
              <a:cs typeface="Calibri" panose="020F0502020204030204" pitchFamily="34" charset="0"/>
            </a:rPr>
            <a:t>Outdated technology: different than in Austria</a:t>
          </a:r>
          <a:endParaRPr lang="en-GB" sz="1800" kern="1200">
            <a:latin typeface="Calibri" panose="020F0502020204030204" pitchFamily="34" charset="0"/>
            <a:cs typeface="Calibri" panose="020F0502020204030204" pitchFamily="34" charset="0"/>
          </a:endParaRPr>
        </a:p>
        <a:p>
          <a:pPr marL="171450" lvl="1" indent="-171450" algn="l" defTabSz="800100">
            <a:lnSpc>
              <a:spcPct val="90000"/>
            </a:lnSpc>
            <a:spcBef>
              <a:spcPct val="0"/>
            </a:spcBef>
            <a:spcAft>
              <a:spcPct val="15000"/>
            </a:spcAft>
            <a:buChar char="••"/>
          </a:pPr>
          <a:r>
            <a:rPr lang="cs-CZ" sz="1800" kern="1200" smtClean="0">
              <a:latin typeface="Calibri" panose="020F0502020204030204" pitchFamily="34" charset="0"/>
              <a:cs typeface="Calibri" panose="020F0502020204030204" pitchFamily="34" charset="0"/>
            </a:rPr>
            <a:t>Public enforced permit for no-formaldehyde production</a:t>
          </a:r>
          <a:endParaRPr lang="en-GB" sz="1800" kern="1200">
            <a:latin typeface="Calibri" panose="020F0502020204030204" pitchFamily="34" charset="0"/>
            <a:cs typeface="Calibri" panose="020F0502020204030204" pitchFamily="34" charset="0"/>
          </a:endParaRPr>
        </a:p>
      </dsp:txBody>
      <dsp:txXfrm>
        <a:off x="1780397" y="0"/>
        <a:ext cx="6356506" cy="1530170"/>
      </dsp:txXfrm>
    </dsp:sp>
    <dsp:sp modelId="{67FE603F-97CB-41AB-B971-BB469379A102}">
      <dsp:nvSpPr>
        <dsp:cNvPr id="0" name=""/>
        <dsp:cNvSpPr/>
      </dsp:nvSpPr>
      <dsp:spPr>
        <a:xfrm>
          <a:off x="153016" y="153017"/>
          <a:ext cx="1627380" cy="1224136"/>
        </a:xfrm>
        <a:prstGeom prst="roundRect">
          <a:avLst>
            <a:gd name="adj" fmla="val 10000"/>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l="-6000" r="-6000"/>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07D5D0B-2FC8-453E-9EE0-355F6B21D118}">
      <dsp:nvSpPr>
        <dsp:cNvPr id="0" name=""/>
        <dsp:cNvSpPr/>
      </dsp:nvSpPr>
      <dsp:spPr>
        <a:xfrm>
          <a:off x="0" y="1683187"/>
          <a:ext cx="8136904" cy="1530170"/>
        </a:xfrm>
        <a:prstGeom prst="roundRect">
          <a:avLst>
            <a:gd name="adj" fmla="val 10000"/>
          </a:avLst>
        </a:prstGeom>
        <a:solidFill>
          <a:srgbClr val="0070C0"/>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t" anchorCtr="0">
          <a:noAutofit/>
        </a:bodyPr>
        <a:lstStyle/>
        <a:p>
          <a:pPr lvl="0" algn="l" defTabSz="1022350">
            <a:lnSpc>
              <a:spcPct val="90000"/>
            </a:lnSpc>
            <a:spcBef>
              <a:spcPct val="0"/>
            </a:spcBef>
            <a:spcAft>
              <a:spcPct val="35000"/>
            </a:spcAft>
          </a:pPr>
          <a:r>
            <a:rPr lang="cs-CZ" sz="2300" b="1" kern="1200" smtClean="0">
              <a:latin typeface="Calibri" panose="020F0502020204030204" pitchFamily="34" charset="0"/>
              <a:cs typeface="Calibri" panose="020F0502020204030204" pitchFamily="34" charset="0"/>
            </a:rPr>
            <a:t>Spolana (chemical production)</a:t>
          </a:r>
          <a:endParaRPr lang="en-GB" sz="2300" b="1" kern="1200">
            <a:latin typeface="Calibri" panose="020F0502020204030204" pitchFamily="34" charset="0"/>
            <a:cs typeface="Calibri" panose="020F0502020204030204" pitchFamily="34" charset="0"/>
          </a:endParaRPr>
        </a:p>
        <a:p>
          <a:pPr marL="171450" lvl="1" indent="-171450" algn="l" defTabSz="800100">
            <a:lnSpc>
              <a:spcPct val="90000"/>
            </a:lnSpc>
            <a:spcBef>
              <a:spcPct val="0"/>
            </a:spcBef>
            <a:spcAft>
              <a:spcPct val="15000"/>
            </a:spcAft>
            <a:buChar char="••"/>
          </a:pPr>
          <a:r>
            <a:rPr lang="cs-CZ" sz="1800" kern="1200" smtClean="0">
              <a:latin typeface="Calibri" panose="020F0502020204030204" pitchFamily="34" charset="0"/>
              <a:cs typeface="Calibri" panose="020F0502020204030204" pitchFamily="34" charset="0"/>
            </a:rPr>
            <a:t>Dangerous chlorine production, numerous accidents</a:t>
          </a:r>
          <a:endParaRPr lang="en-GB" sz="1800" kern="1200">
            <a:latin typeface="Calibri" panose="020F0502020204030204" pitchFamily="34" charset="0"/>
            <a:cs typeface="Calibri" panose="020F0502020204030204" pitchFamily="34" charset="0"/>
          </a:endParaRPr>
        </a:p>
        <a:p>
          <a:pPr marL="171450" lvl="1" indent="-171450" algn="l" defTabSz="800100">
            <a:lnSpc>
              <a:spcPct val="90000"/>
            </a:lnSpc>
            <a:spcBef>
              <a:spcPct val="0"/>
            </a:spcBef>
            <a:spcAft>
              <a:spcPct val="15000"/>
            </a:spcAft>
            <a:buChar char="••"/>
          </a:pPr>
          <a:r>
            <a:rPr lang="cs-CZ" sz="1800" kern="1200" smtClean="0">
              <a:latin typeface="Calibri" panose="020F0502020204030204" pitchFamily="34" charset="0"/>
              <a:cs typeface="Calibri" panose="020F0502020204030204" pitchFamily="34" charset="0"/>
            </a:rPr>
            <a:t>Hamburg pays 70,000,000 EUR annualy for mercury clean-up</a:t>
          </a:r>
          <a:endParaRPr lang="en-GB" sz="1800" kern="1200">
            <a:latin typeface="Calibri" panose="020F0502020204030204" pitchFamily="34" charset="0"/>
            <a:cs typeface="Calibri" panose="020F0502020204030204" pitchFamily="34" charset="0"/>
          </a:endParaRPr>
        </a:p>
        <a:p>
          <a:pPr marL="171450" lvl="1" indent="-171450" algn="l" defTabSz="800100">
            <a:lnSpc>
              <a:spcPct val="90000"/>
            </a:lnSpc>
            <a:spcBef>
              <a:spcPct val="0"/>
            </a:spcBef>
            <a:spcAft>
              <a:spcPct val="15000"/>
            </a:spcAft>
            <a:buChar char="••"/>
          </a:pPr>
          <a:r>
            <a:rPr lang="cs-CZ" sz="1800" kern="1200" smtClean="0">
              <a:latin typeface="Calibri" panose="020F0502020204030204" pitchFamily="34" charset="0"/>
              <a:cs typeface="Calibri" panose="020F0502020204030204" pitchFamily="34" charset="0"/>
            </a:rPr>
            <a:t>Integrated permit issud for no-mercury production</a:t>
          </a:r>
          <a:endParaRPr lang="en-GB" sz="1800" kern="1200">
            <a:latin typeface="Calibri" panose="020F0502020204030204" pitchFamily="34" charset="0"/>
            <a:cs typeface="Calibri" panose="020F0502020204030204" pitchFamily="34" charset="0"/>
          </a:endParaRPr>
        </a:p>
      </dsp:txBody>
      <dsp:txXfrm>
        <a:off x="1780397" y="1683187"/>
        <a:ext cx="6356506" cy="1530170"/>
      </dsp:txXfrm>
    </dsp:sp>
    <dsp:sp modelId="{AC56CCB0-33A6-483E-8E50-1999E58E03FA}">
      <dsp:nvSpPr>
        <dsp:cNvPr id="0" name=""/>
        <dsp:cNvSpPr/>
      </dsp:nvSpPr>
      <dsp:spPr>
        <a:xfrm>
          <a:off x="153016" y="1836203"/>
          <a:ext cx="1627380" cy="1224136"/>
        </a:xfrm>
        <a:prstGeom prst="roundRect">
          <a:avLst>
            <a:gd name="adj" fmla="val 10000"/>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7000" r="-7000"/>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6F670C6-7A70-403F-84C5-C281CB124390}">
      <dsp:nvSpPr>
        <dsp:cNvPr id="0" name=""/>
        <dsp:cNvSpPr/>
      </dsp:nvSpPr>
      <dsp:spPr>
        <a:xfrm>
          <a:off x="0" y="3366374"/>
          <a:ext cx="8136904" cy="1530170"/>
        </a:xfrm>
        <a:prstGeom prst="roundRect">
          <a:avLst>
            <a:gd name="adj" fmla="val 10000"/>
          </a:avLst>
        </a:prstGeom>
        <a:solidFill>
          <a:srgbClr val="0070C0"/>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t" anchorCtr="0">
          <a:noAutofit/>
        </a:bodyPr>
        <a:lstStyle/>
        <a:p>
          <a:pPr lvl="0" algn="l" defTabSz="1022350">
            <a:lnSpc>
              <a:spcPct val="90000"/>
            </a:lnSpc>
            <a:spcBef>
              <a:spcPct val="0"/>
            </a:spcBef>
            <a:spcAft>
              <a:spcPct val="35000"/>
            </a:spcAft>
          </a:pPr>
          <a:r>
            <a:rPr lang="cs-CZ" sz="2300" b="1" kern="1200" smtClean="0">
              <a:latin typeface="Calibri" panose="020F0502020204030204" pitchFamily="34" charset="0"/>
              <a:cs typeface="Calibri" panose="020F0502020204030204" pitchFamily="34" charset="0"/>
            </a:rPr>
            <a:t>Trinec Iron and Steel Works</a:t>
          </a:r>
          <a:endParaRPr lang="en-GB" sz="2300" b="1" kern="1200">
            <a:latin typeface="Calibri" panose="020F0502020204030204" pitchFamily="34" charset="0"/>
            <a:cs typeface="Calibri" panose="020F0502020204030204" pitchFamily="34" charset="0"/>
          </a:endParaRPr>
        </a:p>
        <a:p>
          <a:pPr marL="171450" lvl="1" indent="-171450" algn="l" defTabSz="800100">
            <a:lnSpc>
              <a:spcPct val="90000"/>
            </a:lnSpc>
            <a:spcBef>
              <a:spcPct val="0"/>
            </a:spcBef>
            <a:spcAft>
              <a:spcPct val="15000"/>
            </a:spcAft>
            <a:buChar char="••"/>
          </a:pPr>
          <a:r>
            <a:rPr lang="cs-CZ" sz="1800" kern="1200" smtClean="0">
              <a:latin typeface="Calibri" panose="020F0502020204030204" pitchFamily="34" charset="0"/>
              <a:cs typeface="Calibri" panose="020F0502020204030204" pitchFamily="34" charset="0"/>
            </a:rPr>
            <a:t>EU legislation imposed strict requiremens</a:t>
          </a:r>
          <a:endParaRPr lang="en-GB" sz="1800" kern="1200">
            <a:latin typeface="Calibri" panose="020F0502020204030204" pitchFamily="34" charset="0"/>
            <a:cs typeface="Calibri" panose="020F0502020204030204" pitchFamily="34" charset="0"/>
          </a:endParaRPr>
        </a:p>
        <a:p>
          <a:pPr marL="171450" lvl="1" indent="-171450" algn="l" defTabSz="800100">
            <a:lnSpc>
              <a:spcPct val="90000"/>
            </a:lnSpc>
            <a:spcBef>
              <a:spcPct val="0"/>
            </a:spcBef>
            <a:spcAft>
              <a:spcPct val="15000"/>
            </a:spcAft>
            <a:buChar char="••"/>
          </a:pPr>
          <a:r>
            <a:rPr lang="cs-CZ" sz="1800" kern="1200" smtClean="0">
              <a:latin typeface="Calibri" panose="020F0502020204030204" pitchFamily="34" charset="0"/>
              <a:cs typeface="Calibri" panose="020F0502020204030204" pitchFamily="34" charset="0"/>
            </a:rPr>
            <a:t>Investment 100,000,000 EUR to reduce dust emissions by 1/3</a:t>
          </a:r>
          <a:endParaRPr lang="en-GB" sz="1800" kern="1200">
            <a:latin typeface="Calibri" panose="020F0502020204030204" pitchFamily="34" charset="0"/>
            <a:cs typeface="Calibri" panose="020F0502020204030204" pitchFamily="34" charset="0"/>
          </a:endParaRPr>
        </a:p>
        <a:p>
          <a:pPr marL="171450" lvl="1" indent="-171450" algn="l" defTabSz="800100">
            <a:lnSpc>
              <a:spcPct val="90000"/>
            </a:lnSpc>
            <a:spcBef>
              <a:spcPct val="0"/>
            </a:spcBef>
            <a:spcAft>
              <a:spcPct val="15000"/>
            </a:spcAft>
            <a:buChar char="••"/>
          </a:pPr>
          <a:r>
            <a:rPr lang="cs-CZ" sz="1800" kern="1200" smtClean="0">
              <a:latin typeface="Calibri" panose="020F0502020204030204" pitchFamily="34" charset="0"/>
              <a:cs typeface="Calibri" panose="020F0502020204030204" pitchFamily="34" charset="0"/>
            </a:rPr>
            <a:t>PRI helped the factory save their resources (and money)</a:t>
          </a:r>
          <a:endParaRPr lang="en-GB" sz="1800" kern="1200">
            <a:latin typeface="Calibri" panose="020F0502020204030204" pitchFamily="34" charset="0"/>
            <a:cs typeface="Calibri" panose="020F0502020204030204" pitchFamily="34" charset="0"/>
          </a:endParaRPr>
        </a:p>
      </dsp:txBody>
      <dsp:txXfrm>
        <a:off x="1780397" y="3366374"/>
        <a:ext cx="6356506" cy="1530170"/>
      </dsp:txXfrm>
    </dsp:sp>
    <dsp:sp modelId="{A7C654BC-04AE-4125-AC47-B53245D5D81A}">
      <dsp:nvSpPr>
        <dsp:cNvPr id="0" name=""/>
        <dsp:cNvSpPr/>
      </dsp:nvSpPr>
      <dsp:spPr>
        <a:xfrm>
          <a:off x="153016" y="3519391"/>
          <a:ext cx="1627380" cy="1224136"/>
        </a:xfrm>
        <a:prstGeom prst="roundRect">
          <a:avLst>
            <a:gd name="adj" fmla="val 10000"/>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17000" r="-17000"/>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FAB27A-B334-4BAA-8048-887EEEDF2219}">
      <dsp:nvSpPr>
        <dsp:cNvPr id="0" name=""/>
        <dsp:cNvSpPr/>
      </dsp:nvSpPr>
      <dsp:spPr>
        <a:xfrm>
          <a:off x="0" y="0"/>
          <a:ext cx="8136904" cy="1171536"/>
        </a:xfrm>
        <a:prstGeom prst="roundRect">
          <a:avLst>
            <a:gd name="adj" fmla="val 10000"/>
          </a:avLst>
        </a:prstGeom>
        <a:solidFill>
          <a:srgbClr val="C00000"/>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t" anchorCtr="0">
          <a:noAutofit/>
        </a:bodyPr>
        <a:lstStyle/>
        <a:p>
          <a:pPr lvl="0" algn="l" defTabSz="1022350">
            <a:lnSpc>
              <a:spcPct val="90000"/>
            </a:lnSpc>
            <a:spcBef>
              <a:spcPct val="0"/>
            </a:spcBef>
            <a:spcAft>
              <a:spcPct val="35000"/>
            </a:spcAft>
          </a:pPr>
          <a:r>
            <a:rPr lang="cs-CZ" sz="2300" b="1" kern="1200" smtClean="0">
              <a:latin typeface="Calibri" panose="020F0502020204030204" pitchFamily="34" charset="0"/>
              <a:cs typeface="Calibri" panose="020F0502020204030204" pitchFamily="34" charset="0"/>
            </a:rPr>
            <a:t>Tuzla Thermal Power Plant</a:t>
          </a:r>
          <a:endParaRPr lang="en-GB" sz="2300" b="1" kern="1200">
            <a:latin typeface="Calibri" panose="020F0502020204030204" pitchFamily="34" charset="0"/>
            <a:cs typeface="Calibri" panose="020F0502020204030204" pitchFamily="34" charset="0"/>
          </a:endParaRPr>
        </a:p>
        <a:p>
          <a:pPr marL="171450" lvl="1" indent="-171450" algn="l" defTabSz="800100">
            <a:lnSpc>
              <a:spcPct val="90000"/>
            </a:lnSpc>
            <a:spcBef>
              <a:spcPct val="0"/>
            </a:spcBef>
            <a:spcAft>
              <a:spcPct val="15000"/>
            </a:spcAft>
            <a:buChar char="••"/>
          </a:pPr>
          <a:r>
            <a:rPr lang="cs-CZ" sz="1800" kern="1200" smtClean="0">
              <a:latin typeface="Calibri" panose="020F0502020204030204" pitchFamily="34" charset="0"/>
              <a:cs typeface="Calibri" panose="020F0502020204030204" pitchFamily="34" charset="0"/>
            </a:rPr>
            <a:t>No desulphurisation filters (50,000 tons of SO</a:t>
          </a:r>
          <a:r>
            <a:rPr lang="cs-CZ" sz="1800" kern="1200" baseline="-25000" smtClean="0">
              <a:latin typeface="Calibri" panose="020F0502020204030204" pitchFamily="34" charset="0"/>
              <a:cs typeface="Calibri" panose="020F0502020204030204" pitchFamily="34" charset="0"/>
            </a:rPr>
            <a:t>2</a:t>
          </a:r>
          <a:r>
            <a:rPr lang="cs-CZ" sz="1800" kern="1200" smtClean="0">
              <a:latin typeface="Calibri" panose="020F0502020204030204" pitchFamily="34" charset="0"/>
              <a:cs typeface="Calibri" panose="020F0502020204030204" pitchFamily="34" charset="0"/>
            </a:rPr>
            <a:t> annually)</a:t>
          </a:r>
          <a:endParaRPr lang="en-GB" sz="1800" kern="1200">
            <a:latin typeface="Calibri" panose="020F0502020204030204" pitchFamily="34" charset="0"/>
            <a:cs typeface="Calibri" panose="020F0502020204030204" pitchFamily="34" charset="0"/>
          </a:endParaRPr>
        </a:p>
        <a:p>
          <a:pPr marL="171450" lvl="1" indent="-171450" algn="l" defTabSz="800100">
            <a:lnSpc>
              <a:spcPct val="90000"/>
            </a:lnSpc>
            <a:spcBef>
              <a:spcPct val="0"/>
            </a:spcBef>
            <a:spcAft>
              <a:spcPct val="15000"/>
            </a:spcAft>
            <a:buChar char="••"/>
          </a:pPr>
          <a:r>
            <a:rPr lang="cs-CZ" sz="1800" kern="1200" smtClean="0">
              <a:latin typeface="Calibri" panose="020F0502020204030204" pitchFamily="34" charset="0"/>
              <a:cs typeface="Calibri" panose="020F0502020204030204" pitchFamily="34" charset="0"/>
            </a:rPr>
            <a:t>New permists issues although limits exceeded</a:t>
          </a:r>
          <a:endParaRPr lang="en-GB" sz="1800" kern="1200">
            <a:latin typeface="Calibri" panose="020F0502020204030204" pitchFamily="34" charset="0"/>
            <a:cs typeface="Calibri" panose="020F0502020204030204" pitchFamily="34" charset="0"/>
          </a:endParaRPr>
        </a:p>
      </dsp:txBody>
      <dsp:txXfrm>
        <a:off x="1744534" y="0"/>
        <a:ext cx="6392369" cy="1171536"/>
      </dsp:txXfrm>
    </dsp:sp>
    <dsp:sp modelId="{67FE603F-97CB-41AB-B971-BB469379A102}">
      <dsp:nvSpPr>
        <dsp:cNvPr id="0" name=""/>
        <dsp:cNvSpPr/>
      </dsp:nvSpPr>
      <dsp:spPr>
        <a:xfrm>
          <a:off x="117153" y="117153"/>
          <a:ext cx="1627380" cy="937229"/>
        </a:xfrm>
        <a:prstGeom prst="roundRect">
          <a:avLst>
            <a:gd name="adj" fmla="val 10000"/>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l="-1000" r="-1000"/>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53F4F45-24EF-4043-8E04-EF181EB20231}">
      <dsp:nvSpPr>
        <dsp:cNvPr id="0" name=""/>
        <dsp:cNvSpPr/>
      </dsp:nvSpPr>
      <dsp:spPr>
        <a:xfrm>
          <a:off x="0" y="1288690"/>
          <a:ext cx="8136904" cy="1171536"/>
        </a:xfrm>
        <a:prstGeom prst="roundRect">
          <a:avLst>
            <a:gd name="adj" fmla="val 10000"/>
          </a:avLst>
        </a:prstGeom>
        <a:solidFill>
          <a:srgbClr val="C00000"/>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t" anchorCtr="0">
          <a:noAutofit/>
        </a:bodyPr>
        <a:lstStyle/>
        <a:p>
          <a:pPr lvl="0" algn="l" defTabSz="1022350">
            <a:lnSpc>
              <a:spcPct val="90000"/>
            </a:lnSpc>
            <a:spcBef>
              <a:spcPct val="0"/>
            </a:spcBef>
            <a:spcAft>
              <a:spcPct val="35000"/>
            </a:spcAft>
          </a:pPr>
          <a:r>
            <a:rPr lang="cs-CZ" sz="2300" b="1" kern="1200" smtClean="0">
              <a:latin typeface="Calibri" panose="020F0502020204030204" pitchFamily="34" charset="0"/>
              <a:cs typeface="Calibri" panose="020F0502020204030204" pitchFamily="34" charset="0"/>
            </a:rPr>
            <a:t>Lukavac rubber processing plant</a:t>
          </a:r>
          <a:endParaRPr lang="en-GB" sz="2300" b="1" kern="1200">
            <a:latin typeface="Calibri" panose="020F0502020204030204" pitchFamily="34" charset="0"/>
            <a:cs typeface="Calibri" panose="020F0502020204030204" pitchFamily="34" charset="0"/>
          </a:endParaRPr>
        </a:p>
        <a:p>
          <a:pPr marL="171450" lvl="1" indent="-171450" algn="l" defTabSz="800100">
            <a:lnSpc>
              <a:spcPct val="90000"/>
            </a:lnSpc>
            <a:spcBef>
              <a:spcPct val="0"/>
            </a:spcBef>
            <a:spcAft>
              <a:spcPct val="15000"/>
            </a:spcAft>
            <a:buChar char="••"/>
          </a:pPr>
          <a:r>
            <a:rPr lang="cs-CZ" sz="1800" kern="1200" smtClean="0">
              <a:latin typeface="Calibri" panose="020F0502020204030204" pitchFamily="34" charset="0"/>
              <a:cs typeface="Calibri" panose="020F0502020204030204" pitchFamily="34" charset="0"/>
            </a:rPr>
            <a:t>Authorities did not know how to deal with illegal plant</a:t>
          </a:r>
          <a:endParaRPr lang="en-GB" sz="1800" kern="1200">
            <a:latin typeface="Calibri" panose="020F0502020204030204" pitchFamily="34" charset="0"/>
            <a:cs typeface="Calibri" panose="020F0502020204030204" pitchFamily="34" charset="0"/>
          </a:endParaRPr>
        </a:p>
        <a:p>
          <a:pPr marL="171450" lvl="1" indent="-171450" algn="l" defTabSz="800100">
            <a:lnSpc>
              <a:spcPct val="90000"/>
            </a:lnSpc>
            <a:spcBef>
              <a:spcPct val="0"/>
            </a:spcBef>
            <a:spcAft>
              <a:spcPct val="15000"/>
            </a:spcAft>
            <a:buChar char="••"/>
          </a:pPr>
          <a:r>
            <a:rPr lang="cs-CZ" sz="1800" kern="1200" smtClean="0">
              <a:latin typeface="Calibri" panose="020F0502020204030204" pitchFamily="34" charset="0"/>
              <a:cs typeface="Calibri" panose="020F0502020204030204" pitchFamily="34" charset="0"/>
            </a:rPr>
            <a:t>Ministry permitted new dirty plant despite public opposition</a:t>
          </a:r>
          <a:endParaRPr lang="en-GB" sz="1800" kern="1200">
            <a:latin typeface="Calibri" panose="020F0502020204030204" pitchFamily="34" charset="0"/>
            <a:cs typeface="Calibri" panose="020F0502020204030204" pitchFamily="34" charset="0"/>
          </a:endParaRPr>
        </a:p>
      </dsp:txBody>
      <dsp:txXfrm>
        <a:off x="1744534" y="1288690"/>
        <a:ext cx="6392369" cy="1171536"/>
      </dsp:txXfrm>
    </dsp:sp>
    <dsp:sp modelId="{66020ABA-B401-448E-8AB5-93F342555B95}">
      <dsp:nvSpPr>
        <dsp:cNvPr id="0" name=""/>
        <dsp:cNvSpPr/>
      </dsp:nvSpPr>
      <dsp:spPr>
        <a:xfrm>
          <a:off x="117153" y="1405843"/>
          <a:ext cx="1627380" cy="937229"/>
        </a:xfrm>
        <a:prstGeom prst="roundRect">
          <a:avLst>
            <a:gd name="adj" fmla="val 10000"/>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t="-15000" b="-15000"/>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07D5D0B-2FC8-453E-9EE0-355F6B21D118}">
      <dsp:nvSpPr>
        <dsp:cNvPr id="0" name=""/>
        <dsp:cNvSpPr/>
      </dsp:nvSpPr>
      <dsp:spPr>
        <a:xfrm>
          <a:off x="0" y="2577380"/>
          <a:ext cx="8136904" cy="1171536"/>
        </a:xfrm>
        <a:prstGeom prst="roundRect">
          <a:avLst>
            <a:gd name="adj" fmla="val 10000"/>
          </a:avLst>
        </a:prstGeom>
        <a:solidFill>
          <a:srgbClr val="C00000"/>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t" anchorCtr="0">
          <a:noAutofit/>
        </a:bodyPr>
        <a:lstStyle/>
        <a:p>
          <a:pPr lvl="0" algn="l" defTabSz="1022350">
            <a:lnSpc>
              <a:spcPct val="90000"/>
            </a:lnSpc>
            <a:spcBef>
              <a:spcPct val="0"/>
            </a:spcBef>
            <a:spcAft>
              <a:spcPct val="35000"/>
            </a:spcAft>
          </a:pPr>
          <a:r>
            <a:rPr lang="cs-CZ" sz="2300" b="1" kern="1200" smtClean="0">
              <a:latin typeface="Calibri" panose="020F0502020204030204" pitchFamily="34" charset="0"/>
              <a:cs typeface="Calibri" panose="020F0502020204030204" pitchFamily="34" charset="0"/>
            </a:rPr>
            <a:t>Banovici thermal power plant</a:t>
          </a:r>
          <a:endParaRPr lang="en-GB" sz="2300" b="1" kern="1200">
            <a:latin typeface="Calibri" panose="020F0502020204030204" pitchFamily="34" charset="0"/>
            <a:cs typeface="Calibri" panose="020F0502020204030204" pitchFamily="34" charset="0"/>
          </a:endParaRPr>
        </a:p>
        <a:p>
          <a:pPr marL="171450" lvl="1" indent="-171450" algn="l" defTabSz="800100">
            <a:lnSpc>
              <a:spcPct val="90000"/>
            </a:lnSpc>
            <a:spcBef>
              <a:spcPct val="0"/>
            </a:spcBef>
            <a:spcAft>
              <a:spcPct val="15000"/>
            </a:spcAft>
            <a:buChar char="••"/>
          </a:pPr>
          <a:r>
            <a:rPr lang="cs-CZ" sz="1800" kern="1200" smtClean="0">
              <a:latin typeface="Calibri" panose="020F0502020204030204" pitchFamily="34" charset="0"/>
              <a:cs typeface="Calibri" panose="020F0502020204030204" pitchFamily="34" charset="0"/>
            </a:rPr>
            <a:t>Environmental permit set no emission limits</a:t>
          </a:r>
          <a:endParaRPr lang="en-GB" sz="1800" kern="1200">
            <a:latin typeface="Calibri" panose="020F0502020204030204" pitchFamily="34" charset="0"/>
            <a:cs typeface="Calibri" panose="020F0502020204030204" pitchFamily="34" charset="0"/>
          </a:endParaRPr>
        </a:p>
        <a:p>
          <a:pPr marL="171450" lvl="1" indent="-171450" algn="l" defTabSz="800100">
            <a:lnSpc>
              <a:spcPct val="90000"/>
            </a:lnSpc>
            <a:spcBef>
              <a:spcPct val="0"/>
            </a:spcBef>
            <a:spcAft>
              <a:spcPct val="15000"/>
            </a:spcAft>
            <a:buChar char="••"/>
          </a:pPr>
          <a:r>
            <a:rPr lang="cs-CZ" sz="1800" kern="1200" smtClean="0">
              <a:latin typeface="Calibri" panose="020F0502020204030204" pitchFamily="34" charset="0"/>
              <a:cs typeface="Calibri" panose="020F0502020204030204" pitchFamily="34" charset="0"/>
            </a:rPr>
            <a:t>Appelate mechanism dysfunctional</a:t>
          </a:r>
          <a:endParaRPr lang="en-GB" sz="1800" kern="1200">
            <a:latin typeface="Calibri" panose="020F0502020204030204" pitchFamily="34" charset="0"/>
            <a:cs typeface="Calibri" panose="020F0502020204030204" pitchFamily="34" charset="0"/>
          </a:endParaRPr>
        </a:p>
      </dsp:txBody>
      <dsp:txXfrm>
        <a:off x="1744534" y="2577380"/>
        <a:ext cx="6392369" cy="1171536"/>
      </dsp:txXfrm>
    </dsp:sp>
    <dsp:sp modelId="{AC56CCB0-33A6-483E-8E50-1999E58E03FA}">
      <dsp:nvSpPr>
        <dsp:cNvPr id="0" name=""/>
        <dsp:cNvSpPr/>
      </dsp:nvSpPr>
      <dsp:spPr>
        <a:xfrm>
          <a:off x="117153" y="2694533"/>
          <a:ext cx="1627380" cy="937229"/>
        </a:xfrm>
        <a:prstGeom prst="roundRect">
          <a:avLst>
            <a:gd name="adj" fmla="val 10000"/>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t="-8000" b="-8000"/>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6F670C6-7A70-403F-84C5-C281CB124390}">
      <dsp:nvSpPr>
        <dsp:cNvPr id="0" name=""/>
        <dsp:cNvSpPr/>
      </dsp:nvSpPr>
      <dsp:spPr>
        <a:xfrm>
          <a:off x="0" y="3869023"/>
          <a:ext cx="8136904" cy="1171536"/>
        </a:xfrm>
        <a:prstGeom prst="roundRect">
          <a:avLst>
            <a:gd name="adj" fmla="val 10000"/>
          </a:avLst>
        </a:prstGeom>
        <a:solidFill>
          <a:srgbClr val="C00000"/>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t" anchorCtr="0">
          <a:noAutofit/>
        </a:bodyPr>
        <a:lstStyle/>
        <a:p>
          <a:pPr lvl="0" algn="l" defTabSz="1022350">
            <a:lnSpc>
              <a:spcPct val="90000"/>
            </a:lnSpc>
            <a:spcBef>
              <a:spcPct val="0"/>
            </a:spcBef>
            <a:spcAft>
              <a:spcPct val="35000"/>
            </a:spcAft>
          </a:pPr>
          <a:r>
            <a:rPr lang="cs-CZ" sz="2300" b="1" kern="1200" smtClean="0">
              <a:latin typeface="Calibri" panose="020F0502020204030204" pitchFamily="34" charset="0"/>
              <a:cs typeface="Calibri" panose="020F0502020204030204" pitchFamily="34" charset="0"/>
            </a:rPr>
            <a:t>ArcelorMittal streelworks in Zenica</a:t>
          </a:r>
          <a:endParaRPr lang="en-GB" sz="2300" b="1" kern="1200">
            <a:latin typeface="Calibri" panose="020F0502020204030204" pitchFamily="34" charset="0"/>
            <a:cs typeface="Calibri" panose="020F0502020204030204" pitchFamily="34" charset="0"/>
          </a:endParaRPr>
        </a:p>
        <a:p>
          <a:pPr marL="171450" lvl="1" indent="-171450" algn="l" defTabSz="800100">
            <a:lnSpc>
              <a:spcPct val="90000"/>
            </a:lnSpc>
            <a:spcBef>
              <a:spcPct val="0"/>
            </a:spcBef>
            <a:spcAft>
              <a:spcPct val="15000"/>
            </a:spcAft>
            <a:buChar char="••"/>
          </a:pPr>
          <a:r>
            <a:rPr lang="cs-CZ" sz="1800" kern="1200" smtClean="0">
              <a:latin typeface="Calibri" panose="020F0502020204030204" pitchFamily="34" charset="0"/>
              <a:cs typeface="Calibri" panose="020F0502020204030204" pitchFamily="34" charset="0"/>
            </a:rPr>
            <a:t>Operating 3 years without environmental permits</a:t>
          </a:r>
          <a:endParaRPr lang="en-GB" sz="1800" kern="1200">
            <a:latin typeface="Calibri" panose="020F0502020204030204" pitchFamily="34" charset="0"/>
            <a:cs typeface="Calibri" panose="020F0502020204030204" pitchFamily="34" charset="0"/>
          </a:endParaRPr>
        </a:p>
        <a:p>
          <a:pPr marL="171450" lvl="1" indent="-171450" algn="l" defTabSz="800100">
            <a:lnSpc>
              <a:spcPct val="90000"/>
            </a:lnSpc>
            <a:spcBef>
              <a:spcPct val="0"/>
            </a:spcBef>
            <a:spcAft>
              <a:spcPct val="15000"/>
            </a:spcAft>
            <a:buChar char="••"/>
          </a:pPr>
          <a:r>
            <a:rPr lang="cs-CZ" sz="1800" kern="1200" smtClean="0">
              <a:latin typeface="Calibri" panose="020F0502020204030204" pitchFamily="34" charset="0"/>
              <a:cs typeface="Calibri" panose="020F0502020204030204" pitchFamily="34" charset="0"/>
            </a:rPr>
            <a:t>New permits allow exceeding emission limits</a:t>
          </a:r>
          <a:endParaRPr lang="en-GB" sz="1800" kern="1200">
            <a:latin typeface="Calibri" panose="020F0502020204030204" pitchFamily="34" charset="0"/>
            <a:cs typeface="Calibri" panose="020F0502020204030204" pitchFamily="34" charset="0"/>
          </a:endParaRPr>
        </a:p>
      </dsp:txBody>
      <dsp:txXfrm>
        <a:off x="1744534" y="3869023"/>
        <a:ext cx="6392369" cy="1171536"/>
      </dsp:txXfrm>
    </dsp:sp>
    <dsp:sp modelId="{A7C654BC-04AE-4125-AC47-B53245D5D81A}">
      <dsp:nvSpPr>
        <dsp:cNvPr id="0" name=""/>
        <dsp:cNvSpPr/>
      </dsp:nvSpPr>
      <dsp:spPr>
        <a:xfrm>
          <a:off x="117153" y="3983223"/>
          <a:ext cx="1627380" cy="937229"/>
        </a:xfrm>
        <a:prstGeom prst="roundRect">
          <a:avLst>
            <a:gd name="adj" fmla="val 10000"/>
          </a:avLst>
        </a:prstGeom>
        <a:blipFill>
          <a:blip xmlns:r="http://schemas.openxmlformats.org/officeDocument/2006/relationships" r:embed="rId4" cstate="print">
            <a:extLst>
              <a:ext uri="{28A0092B-C50C-407E-A947-70E740481C1C}">
                <a14:useLocalDpi xmlns:a14="http://schemas.microsoft.com/office/drawing/2010/main" val="0"/>
              </a:ext>
            </a:extLst>
          </a:blip>
          <a:srcRect/>
          <a:stretch>
            <a:fillRect t="-8000" b="-8000"/>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9/3/layout/CircleRelationship">
  <dgm:title val=""/>
  <dgm:desc val=""/>
  <dgm:catLst>
    <dgm:cat type="relationship" pri="1500"/>
  </dgm:catLst>
  <dgm:samp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sampData>
  <dgm:style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styleData>
  <dgm:clr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clrData>
  <dgm:layoutNode name="Name0">
    <dgm:varLst>
      <dgm:chMax val="1"/>
      <dgm:chPref val="1"/>
    </dgm:varLst>
    <dgm:shape xmlns:r="http://schemas.openxmlformats.org/officeDocument/2006/relationships" r:blip="">
      <dgm:adjLst/>
    </dgm:shape>
    <dgm:choose name="Name1">
      <dgm:if name="Name2" axis="ch ch" ptType="node node" func="cnt" op="equ" val="0">
        <dgm:alg type="composite">
          <dgm:param type="ar" val="0.98"/>
        </dgm:alg>
        <dgm:constrLst>
          <dgm:constr type="primFontSz" for="des" ptType="node" op="equ" val="65"/>
          <dgm:constr type="l" for="ch" forName="Parent" refType="w" fact="0"/>
          <dgm:constr type="t" for="ch" forName="Parent" refType="h" fact="0.039"/>
          <dgm:constr type="w" for="ch" forName="Parent" refType="w" fact="0.8734"/>
          <dgm:constr type="h" for="ch" forName="Parent" refType="h" fact="0.856"/>
          <dgm:constr type="l" for="ch" forName="Accent1" refType="w" fact="0.4984"/>
          <dgm:constr type="t" for="ch" forName="Accent1" refType="h" fact="0"/>
          <dgm:constr type="w" for="ch" forName="Accent1" refType="w" fact="0.0972"/>
          <dgm:constr type="h" for="ch" forName="Accent1" refType="h" fact="0.0952"/>
          <dgm:constr type="l" for="ch" forName="Accent2" refType="w" fact="0.2684"/>
          <dgm:constr type="t" for="ch" forName="Accent2" refType="h" fact="0.8314"/>
          <dgm:constr type="w" for="ch" forName="Accent2" refType="w" fact="0.0704"/>
          <dgm:constr type="h" for="ch" forName="Accent2" refType="h" fact="0.069"/>
          <dgm:constr type="l" for="ch" forName="Accent3" refType="w" fact="0.9296"/>
          <dgm:constr type="t" for="ch" forName="Accent3" refType="h" fact="0.3864"/>
          <dgm:constr type="w" for="ch" forName="Accent3" refType="w" fact="0.0704"/>
          <dgm:constr type="h" for="ch" forName="Accent3" refType="h" fact="0.069"/>
          <dgm:constr type="l" for="ch" forName="Accent4" refType="w" fact="0.5931"/>
          <dgm:constr type="t" for="ch" forName="Accent4" refType="h" fact="0.9048"/>
          <dgm:constr type="w" for="ch" forName="Accent4" refType="w" fact="0.0972"/>
          <dgm:constr type="h" for="ch" forName="Accent4" refType="h" fact="0.0952"/>
          <dgm:constr type="l" for="ch" forName="Accent5" refType="w" fact="0.2883"/>
          <dgm:constr type="t" for="ch" forName="Accent5" refType="h" fact="0.1353"/>
          <dgm:constr type="w" for="ch" forName="Accent5" refType="w" fact="0.0704"/>
          <dgm:constr type="h" for="ch" forName="Accent5" refType="h" fact="0.069"/>
          <dgm:constr type="l" for="ch" forName="Accent6" refType="w" fact="0.0666"/>
          <dgm:constr type="t" for="ch" forName="Accent6" refType="h" fact="0.53"/>
          <dgm:constr type="w" for="ch" forName="Accent6" refType="w" fact="0.0704"/>
          <dgm:constr type="h" for="ch" forName="Accent6" refType="h" fact="0.069"/>
        </dgm:constrLst>
      </dgm:if>
      <dgm:if name="Name3" axis="ch ch" ptType="node node" func="cnt" op="equ" val="1">
        <dgm:alg type="composite">
          <dgm:param type="ar" val="1.2476"/>
        </dgm:alg>
        <dgm:constrLst>
          <dgm:constr type="primFontSz" for="des" ptType="node" op="equ" val="65"/>
          <dgm:constr type="l" for="ch" forName="Parent" refType="w" fact="0.2145"/>
          <dgm:constr type="t" for="ch" forName="Parent" refType="h" fact="0.039"/>
          <dgm:constr type="w" for="ch" forName="Parent" refType="w" fact="0.6861"/>
          <dgm:constr type="h" for="ch" forName="Parent" refType="h" fact="0.856"/>
          <dgm:constr type="l" for="ch" forName="Accent8" refType="w" fact="0.0262"/>
          <dgm:constr type="t" for="ch" forName="Accent8" refType="h" fact="0.6434"/>
          <dgm:constr type="w" for="ch" forName="Accent8" refType="w" fact="0.138"/>
          <dgm:constr type="h" for="ch" forName="Accent8" refType="h" fact="0.1721"/>
          <dgm:constr type="l" for="ch" forName="Accent1" refType="w" fact="0.6059"/>
          <dgm:constr type="t" for="ch" forName="Accent1" refType="h" fact="0"/>
          <dgm:constr type="w" for="ch" forName="Accent1" refType="w" fact="0.0763"/>
          <dgm:constr type="h" for="ch" forName="Accent1" refType="h" fact="0.0952"/>
          <dgm:constr type="l" for="ch" forName="Accent2" refType="w" fact="0.4253"/>
          <dgm:constr type="t" for="ch" forName="Accent2" refType="h" fact="0.8314"/>
          <dgm:constr type="w" for="ch" forName="Accent2" refType="w" fact="0.0553"/>
          <dgm:constr type="h" for="ch" forName="Accent2" refType="h" fact="0.069"/>
          <dgm:constr type="l" for="ch" forName="Accent3" refType="w" fact="0.9447"/>
          <dgm:constr type="t" for="ch" forName="Accent3" refType="h" fact="0.3864"/>
          <dgm:constr type="w" for="ch" forName="Accent3" refType="w" fact="0.0553"/>
          <dgm:constr type="h" for="ch" forName="Accent3" refType="h" fact="0.069"/>
          <dgm:constr type="l" for="ch" forName="Child1" refType="w" fact="0"/>
          <dgm:constr type="t" for="ch" forName="Child1" refType="h" fact="0.1935"/>
          <dgm:constr type="w" for="ch" forName="Child1" refType="w" fact="0.2789"/>
          <dgm:constr type="h" for="ch" forName="Child1" refType="h" fact="0.3479"/>
          <dgm:constr type="l" for="ch" forName="Accent4" refType="w" fact="0.6803"/>
          <dgm:constr type="t" for="ch" forName="Accent4" refType="h" fact="0.9048"/>
          <dgm:constr type="w" for="ch" forName="Accent4" refType="w" fact="0.0763"/>
          <dgm:constr type="h" for="ch" forName="Accent4" refType="h" fact="0.0952"/>
          <dgm:constr type="l" for="ch" forName="Accent7" refType="w" fact="0.5287"/>
          <dgm:constr type="t" for="ch" forName="Accent7" refType="h" fact="0.1383"/>
          <dgm:constr type="w" for="ch" forName="Accent7" refType="w" fact="0.0763"/>
          <dgm:constr type="h" for="ch" forName="Accent7" refType="h" fact="0.0952"/>
          <dgm:constr type="l" for="ch" forName="Accent5" refType="w" fact="0.4409"/>
          <dgm:constr type="t" for="ch" forName="Accent5" refType="h" fact="0.1353"/>
          <dgm:constr type="w" for="ch" forName="Accent5" refType="w" fact="0.0553"/>
          <dgm:constr type="h" for="ch" forName="Accent5" refType="h" fact="0.069"/>
          <dgm:constr type="l" for="ch" forName="Accent6" refType="w" fact="0.2668"/>
          <dgm:constr type="t" for="ch" forName="Accent6" refType="h" fact="0.53"/>
          <dgm:constr type="w" for="ch" forName="Accent6" refType="w" fact="0.0553"/>
          <dgm:constr type="h" for="ch" forName="Accent6" refType="h" fact="0.069"/>
        </dgm:constrLst>
      </dgm:if>
      <dgm:if name="Name4" axis="ch ch" ptType="node node" func="cnt" op="equ" val="2">
        <dgm:alg type="composite">
          <dgm:param type="ar" val="1.592"/>
        </dgm:alg>
        <dgm:constrLst>
          <dgm:constr type="primFontSz" for="des" ptType="node" op="equ" val="65"/>
          <dgm:constr type="l" for="ch" forName="Parent" refType="w" fact="0.1886"/>
          <dgm:constr type="t" for="ch" forName="Parent" refType="h" fact="0.039"/>
          <dgm:constr type="w" for="ch" forName="Parent" refType="w" fact="0.5377"/>
          <dgm:constr type="h" for="ch" forName="Parent" refType="h" fact="0.856"/>
          <dgm:constr type="l" for="ch" forName="Accent8" refType="w" fact="0.0411"/>
          <dgm:constr type="t" for="ch" forName="Accent8" refType="h" fact="0.6434"/>
          <dgm:constr type="w" for="ch" forName="Accent8" refType="w" fact="0.1081"/>
          <dgm:constr type="h" for="ch" forName="Accent8" refType="h" fact="0.1721"/>
          <dgm:constr type="l" for="ch" forName="Accent1" refType="w" fact="0.4954"/>
          <dgm:constr type="t" for="ch" forName="Accent1" refType="h" fact="0"/>
          <dgm:constr type="w" for="ch" forName="Accent1" refType="w" fact="0.0598"/>
          <dgm:constr type="h" for="ch" forName="Accent1" refType="h" fact="0.0952"/>
          <dgm:constr type="l" for="ch" forName="Accent2" refType="w" fact="0.3538"/>
          <dgm:constr type="t" for="ch" forName="Accent2" refType="h" fact="0.8314"/>
          <dgm:constr type="w" for="ch" forName="Accent2" refType="w" fact="0.0433"/>
          <dgm:constr type="h" for="ch" forName="Accent2" refType="h" fact="0.069"/>
          <dgm:constr type="l" for="ch" forName="Accent3" refType="w" fact="0.7609"/>
          <dgm:constr type="t" for="ch" forName="Accent3" refType="h" fact="0.3864"/>
          <dgm:constr type="w" for="ch" forName="Accent3" refType="w" fact="0.0433"/>
          <dgm:constr type="h" for="ch" forName="Accent3" refType="h" fact="0.069"/>
          <dgm:constr type="l" for="ch" forName="Accent9" refType="w" fact="0.6839"/>
          <dgm:constr type="t" for="ch" forName="Accent9" refType="h" fact="0.27"/>
          <dgm:constr type="w" for="ch" forName="Accent9" refType="w" fact="0.0598"/>
          <dgm:constr type="h" for="ch" forName="Accent9" refType="h" fact="0.0952"/>
          <dgm:constr type="l" for="ch" forName="Child1" refType="w" fact="0.0206"/>
          <dgm:constr type="t" for="ch" forName="Child1" refType="h" fact="0.1935"/>
          <dgm:constr type="w" for="ch" forName="Child1" refType="w" fact="0.2186"/>
          <dgm:constr type="h" for="ch" forName="Child1" refType="h" fact="0.3479"/>
          <dgm:constr type="l" for="ch" forName="Child2" refType="w" fact="0.7814"/>
          <dgm:constr type="t" for="ch" forName="Child2" refType="h" fact="0.0298"/>
          <dgm:constr type="w" for="ch" forName="Child2" refType="w" fact="0.2186"/>
          <dgm:constr type="h" for="ch" forName="Child2" refType="h" fact="0.3479"/>
          <dgm:constr type="l" for="ch" forName="Accent10" refType="w" fact="0"/>
          <dgm:constr type="t" for="ch" forName="Accent10" refType="h" fact="0.8482"/>
          <dgm:constr type="w" for="ch" forName="Accent10" refType="w" fact="0.0433"/>
          <dgm:constr type="h" for="ch" forName="Accent10" refType="h" fact="0.069"/>
          <dgm:constr type="l" for="ch" forName="Accent11" refType="w" fact="0.4318"/>
          <dgm:constr type="t" for="ch" forName="Accent11" refType="h" fact="0.75"/>
          <dgm:constr type="w" for="ch" forName="Accent11" refType="w" fact="0.0433"/>
          <dgm:constr type="h" for="ch" forName="Accent11" refType="h" fact="0.069"/>
          <dgm:constr type="l" for="ch" forName="Accent7" refType="w" fact="0.4349"/>
          <dgm:constr type="t" for="ch" forName="Accent7" refType="h" fact="0.1383"/>
          <dgm:constr type="w" for="ch" forName="Accent7" refType="w" fact="0.0598"/>
          <dgm:constr type="h" for="ch" forName="Accent7" refType="h" fact="0.0952"/>
          <dgm:constr type="l" for="ch" forName="Accent5" refType="w" fact="0.3661"/>
          <dgm:constr type="t" for="ch" forName="Accent5" refType="h" fact="0.1353"/>
          <dgm:constr type="w" for="ch" forName="Accent5" refType="w" fact="0.0433"/>
          <dgm:constr type="h" for="ch" forName="Accent5" refType="h" fact="0.069"/>
          <dgm:constr type="l" for="ch" forName="Accent6" refType="w" fact="0.2296"/>
          <dgm:constr type="t" for="ch" forName="Accent6" refType="h" fact="0.53"/>
          <dgm:constr type="w" for="ch" forName="Accent6" refType="w" fact="0.0433"/>
          <dgm:constr type="h" for="ch" forName="Accent6" refType="h" fact="0.069"/>
          <dgm:constr type="l" for="ch" forName="Accent4" refType="w" fact="0.5537"/>
          <dgm:constr type="t" for="ch" forName="Accent4" refType="h" fact="0.9048"/>
          <dgm:constr type="w" for="ch" forName="Accent4" refType="w" fact="0.0598"/>
          <dgm:constr type="h" for="ch" forName="Accent4" refType="h" fact="0.0952"/>
        </dgm:constrLst>
      </dgm:if>
      <dgm:if name="Name5" axis="ch ch" ptType="node node" func="cnt" op="equ" val="3">
        <dgm:alg type="composite">
          <dgm:param type="ar" val="1.7557"/>
        </dgm:alg>
        <dgm:constrLst>
          <dgm:constr type="primFontSz" for="des" ptType="node" op="equ" val="65"/>
          <dgm:constr type="l" for="ch" forName="Parent" refType="w" fact="0.171"/>
          <dgm:constr type="t" for="ch" forName="Parent" refType="h" fact="0.039"/>
          <dgm:constr type="w" for="ch" forName="Parent" refType="w" fact="0.4875"/>
          <dgm:constr type="h" for="ch" forName="Parent" refType="h" fact="0.856"/>
          <dgm:constr type="l" for="ch" forName="Accent8" refType="w" fact="0.0373"/>
          <dgm:constr type="t" for="ch" forName="Accent8" refType="h" fact="0.6434"/>
          <dgm:constr type="w" for="ch" forName="Accent8" refType="w" fact="0.098"/>
          <dgm:constr type="h" for="ch" forName="Accent8" refType="h" fact="0.1721"/>
          <dgm:constr type="l" for="ch" forName="Accent1" refType="w" fact="0.4492"/>
          <dgm:constr type="t" for="ch" forName="Accent1" refType="h" fact="0"/>
          <dgm:constr type="w" for="ch" forName="Accent1" refType="w" fact="0.0542"/>
          <dgm:constr type="h" for="ch" forName="Accent1" refType="h" fact="0.0952"/>
          <dgm:constr type="l" for="ch" forName="Accent2" refType="w" fact="0.3209"/>
          <dgm:constr type="t" for="ch" forName="Accent2" refType="h" fact="0.8314"/>
          <dgm:constr type="w" for="ch" forName="Accent2" refType="w" fact="0.0393"/>
          <dgm:constr type="h" for="ch" forName="Accent2" refType="h" fact="0.069"/>
          <dgm:constr type="l" for="ch" forName="Accent3" refType="w" fact="0.6899"/>
          <dgm:constr type="t" for="ch" forName="Accent3" refType="h" fact="0.3864"/>
          <dgm:constr type="w" for="ch" forName="Accent3" refType="w" fact="0.0393"/>
          <dgm:constr type="h" for="ch" forName="Accent3" refType="h" fact="0.069"/>
          <dgm:constr type="l" for="ch" forName="Accent9" refType="w" fact="0.6201"/>
          <dgm:constr type="t" for="ch" forName="Accent9" refType="h" fact="0.27"/>
          <dgm:constr type="w" for="ch" forName="Accent9" refType="w" fact="0.0542"/>
          <dgm:constr type="h" for="ch" forName="Accent9" refType="h" fact="0.0952"/>
          <dgm:constr type="l" for="ch" forName="Child1" refType="w" fact="0.0186"/>
          <dgm:constr type="t" for="ch" forName="Child1" refType="h" fact="0.1935"/>
          <dgm:constr type="w" for="ch" forName="Child1" refType="w" fact="0.1982"/>
          <dgm:constr type="h" for="ch" forName="Child1" refType="h" fact="0.3479"/>
          <dgm:constr type="l" for="ch" forName="Child2" refType="w" fact="0.7086"/>
          <dgm:constr type="t" for="ch" forName="Child2" refType="h" fact="0.0298"/>
          <dgm:constr type="w" for="ch" forName="Child2" refType="w" fact="0.1982"/>
          <dgm:constr type="h" for="ch" forName="Child2" refType="h" fact="0.3479"/>
          <dgm:constr type="l" for="ch" forName="Child3" refType="w" fact="0.8018"/>
          <dgm:constr type="t" for="ch" forName="Child3" refType="h" fact="0.6312"/>
          <dgm:constr type="w" for="ch" forName="Child3" refType="w" fact="0.1982"/>
          <dgm:constr type="h" for="ch" forName="Child3" refType="h" fact="0.3479"/>
          <dgm:constr type="l" for="ch" forName="Accent12" refType="w" fact="0.7459"/>
          <dgm:constr type="t" for="ch" forName="Accent12" refType="h" fact="0.619"/>
          <dgm:constr type="w" for="ch" forName="Accent12" refType="w" fact="0.0393"/>
          <dgm:constr type="h" for="ch" forName="Accent12" refType="h" fact="0.069"/>
          <dgm:constr type="l" for="ch" forName="Accent4" refType="w" fact="0.5021"/>
          <dgm:constr type="t" for="ch" forName="Accent4" refType="h" fact="0.9048"/>
          <dgm:constr type="w" for="ch" forName="Accent4" refType="w" fact="0.0542"/>
          <dgm:constr type="h" for="ch" forName="Accent4" refType="h" fact="0.0952"/>
          <dgm:constr type="l" for="ch" forName="Accent10" refType="w" fact="0"/>
          <dgm:constr type="t" for="ch" forName="Accent10" refType="h" fact="0.8482"/>
          <dgm:constr type="w" for="ch" forName="Accent10" refType="w" fact="0.0393"/>
          <dgm:constr type="h" for="ch" forName="Accent10" refType="h" fact="0.069"/>
          <dgm:constr type="l" for="ch" forName="Accent11" refType="w" fact="0.3916"/>
          <dgm:constr type="t" for="ch" forName="Accent11" refType="h" fact="0.75"/>
          <dgm:constr type="w" for="ch" forName="Accent11" refType="w" fact="0.0393"/>
          <dgm:constr type="h" for="ch" forName="Accent11" refType="h" fact="0.069"/>
          <dgm:constr type="l" for="ch" forName="Accent7" refType="w" fact="0.3944"/>
          <dgm:constr type="t" for="ch" forName="Accent7" refType="h" fact="0.1383"/>
          <dgm:constr type="w" for="ch" forName="Accent7" refType="w" fact="0.0542"/>
          <dgm:constr type="h" for="ch" forName="Accent7" refType="h" fact="0.0952"/>
          <dgm:constr type="l" for="ch" forName="Accent5" refType="w" fact="0.3319"/>
          <dgm:constr type="t" for="ch" forName="Accent5" refType="h" fact="0.1353"/>
          <dgm:constr type="w" for="ch" forName="Accent5" refType="w" fact="0.0393"/>
          <dgm:constr type="h" for="ch" forName="Accent5" refType="h" fact="0.069"/>
          <dgm:constr type="l" for="ch" forName="Accent6" refType="w" fact="0.2082"/>
          <dgm:constr type="t" for="ch" forName="Accent6" refType="h" fact="0.53"/>
          <dgm:constr type="w" for="ch" forName="Accent6" refType="w" fact="0.0393"/>
          <dgm:constr type="h" for="ch" forName="Accent6" refType="h" fact="0.069"/>
        </dgm:constrLst>
      </dgm:if>
      <dgm:if name="Name6" axis="ch ch" ptType="node node" func="cnt" op="equ" val="4">
        <dgm:alg type="composite">
          <dgm:param type="ar" val="1.3749"/>
        </dgm:alg>
        <dgm:constrLst>
          <dgm:constr type="primFontSz" for="des" ptType="node" op="equ" val="65"/>
          <dgm:constr type="l" for="ch" forName="Parent" refType="w" fact="0.171"/>
          <dgm:constr type="t" for="ch" forName="Parent" refType="h" fact="0.0306"/>
          <dgm:constr type="w" for="ch" forName="Parent" refType="w" fact="0.4875"/>
          <dgm:constr type="h" for="ch" forName="Parent" refType="h" fact="0.6703"/>
          <dgm:constr type="l" for="ch" forName="Accent8" refType="w" fact="0.0373"/>
          <dgm:constr type="t" for="ch" forName="Accent8" refType="h" fact="0.5038"/>
          <dgm:constr type="w" for="ch" forName="Accent8" refType="w" fact="0.098"/>
          <dgm:constr type="h" for="ch" forName="Accent8" refType="h" fact="0.1348"/>
          <dgm:constr type="l" for="ch" forName="Accent1" refType="w" fact="0.4492"/>
          <dgm:constr type="t" for="ch" forName="Accent1" refType="h" fact="0"/>
          <dgm:constr type="w" for="ch" forName="Accent1" refType="w" fact="0.0542"/>
          <dgm:constr type="h" for="ch" forName="Accent1" refType="h" fact="0.0746"/>
          <dgm:constr type="l" for="ch" forName="Accent2" refType="w" fact="0.3209"/>
          <dgm:constr type="t" for="ch" forName="Accent2" refType="h" fact="0.6511"/>
          <dgm:constr type="w" for="ch" forName="Accent2" refType="w" fact="0.0393"/>
          <dgm:constr type="h" for="ch" forName="Accent2" refType="h" fact="0.054"/>
          <dgm:constr type="l" for="ch" forName="Accent3" refType="w" fact="0.6899"/>
          <dgm:constr type="t" for="ch" forName="Accent3" refType="h" fact="0.3026"/>
          <dgm:constr type="w" for="ch" forName="Accent3" refType="w" fact="0.0393"/>
          <dgm:constr type="h" for="ch" forName="Accent3" refType="h" fact="0.054"/>
          <dgm:constr type="l" for="ch" forName="Accent9" refType="w" fact="0.6201"/>
          <dgm:constr type="t" for="ch" forName="Accent9" refType="h" fact="0.2115"/>
          <dgm:constr type="w" for="ch" forName="Accent9" refType="w" fact="0.0542"/>
          <dgm:constr type="h" for="ch" forName="Accent9" refType="h" fact="0.0746"/>
          <dgm:constr type="l" for="ch" forName="Child1" refType="w" fact="0.0186"/>
          <dgm:constr type="t" for="ch" forName="Child1" refType="h" fact="0.1515"/>
          <dgm:constr type="w" for="ch" forName="Child1" refType="w" fact="0.1982"/>
          <dgm:constr type="h" for="ch" forName="Child1" refType="h" fact="0.2725"/>
          <dgm:constr type="l" for="ch" forName="Child2" refType="w" fact="0.7086"/>
          <dgm:constr type="t" for="ch" forName="Child2" refType="h" fact="0.0233"/>
          <dgm:constr type="w" for="ch" forName="Child2" refType="w" fact="0.1982"/>
          <dgm:constr type="h" for="ch" forName="Child2" refType="h" fact="0.2725"/>
          <dgm:constr type="l" for="ch" forName="Child3" refType="w" fact="0.8018"/>
          <dgm:constr type="t" for="ch" forName="Child3" refType="h" fact="0.4943"/>
          <dgm:constr type="w" for="ch" forName="Child3" refType="w" fact="0.1982"/>
          <dgm:constr type="h" for="ch" forName="Child3" refType="h" fact="0.2725"/>
          <dgm:constr type="l" for="ch" forName="Accent12" refType="w" fact="0.7459"/>
          <dgm:constr type="t" for="ch" forName="Accent12" refType="h" fact="0.4848"/>
          <dgm:constr type="w" for="ch" forName="Accent12" refType="w" fact="0.0393"/>
          <dgm:constr type="h" for="ch" forName="Accent12" refType="h" fact="0.054"/>
          <dgm:constr type="l" for="ch" forName="Accent4" refType="w" fact="0.5021"/>
          <dgm:constr type="t" for="ch" forName="Accent4" refType="h" fact="0.7085"/>
          <dgm:constr type="w" for="ch" forName="Accent4" refType="w" fact="0.0542"/>
          <dgm:constr type="h" for="ch" forName="Accent4" refType="h" fact="0.0746"/>
          <dgm:constr type="l" for="ch" forName="Accent10" refType="w" fact="0"/>
          <dgm:constr type="t" for="ch" forName="Accent10" refType="h" fact="0.6642"/>
          <dgm:constr type="w" for="ch" forName="Accent10" refType="w" fact="0.0393"/>
          <dgm:constr type="h" for="ch" forName="Accent10" refType="h" fact="0.054"/>
          <dgm:constr type="l" for="ch" forName="Accent11" refType="w" fact="0.3916"/>
          <dgm:constr type="t" for="ch" forName="Accent11" refType="h" fact="0.5873"/>
          <dgm:constr type="w" for="ch" forName="Accent11" refType="w" fact="0.0393"/>
          <dgm:constr type="h" for="ch" forName="Accent11" refType="h" fact="0.054"/>
          <dgm:constr type="l" for="ch" forName="Accent7" refType="w" fact="0.3944"/>
          <dgm:constr type="t" for="ch" forName="Accent7" refType="h" fact="0.1083"/>
          <dgm:constr type="w" for="ch" forName="Accent7" refType="w" fact="0.0542"/>
          <dgm:constr type="h" for="ch" forName="Accent7" refType="h" fact="0.0746"/>
          <dgm:constr type="l" for="ch" forName="Accent5" refType="w" fact="0.3319"/>
          <dgm:constr type="t" for="ch" forName="Accent5" refType="h" fact="0.1059"/>
          <dgm:constr type="w" for="ch" forName="Accent5" refType="w" fact="0.0393"/>
          <dgm:constr type="h" for="ch" forName="Accent5" refType="h" fact="0.054"/>
          <dgm:constr type="l" for="ch" forName="Accent6" refType="w" fact="0.2082"/>
          <dgm:constr type="t" for="ch" forName="Accent6" refType="h" fact="0.4151"/>
          <dgm:constr type="w" for="ch" forName="Accent6" refType="w" fact="0.0393"/>
          <dgm:constr type="h" for="ch" forName="Accent6" refType="h" fact="0.054"/>
          <dgm:constr type="l" for="ch" forName="Child4" refType="w" fact="0.2329"/>
          <dgm:constr type="t" for="ch" forName="Child4" refType="h" fact="0.7275"/>
          <dgm:constr type="w" for="ch" forName="Child4" refType="w" fact="0.1982"/>
          <dgm:constr type="h" for="ch" forName="Child4" refType="h" fact="0.2725"/>
          <dgm:constr type="l" for="ch" forName="Accent13" refType="w" fact="0.4099"/>
          <dgm:constr type="t" for="ch" forName="Accent13" refType="h" fact="0.7183"/>
          <dgm:constr type="w" for="ch" forName="Accent13" refType="w" fact="0.0393"/>
          <dgm:constr type="h" for="ch" forName="Accent13" refType="h" fact="0.054"/>
        </dgm:constrLst>
      </dgm:if>
      <dgm:else name="Name7">
        <dgm:alg type="composite">
          <dgm:param type="ar" val="1.1477"/>
        </dgm:alg>
        <dgm:constrLst>
          <dgm:constr type="primFontSz" for="des" ptType="node" op="equ" val="65"/>
          <dgm:constr type="l" for="ch" forName="Parent" refType="w" fact="0.171"/>
          <dgm:constr type="t" for="ch" forName="Parent" refType="h" fact="0.1907"/>
          <dgm:constr type="w" for="ch" forName="Parent" refType="w" fact="0.4875"/>
          <dgm:constr type="h" for="ch" forName="Parent" refType="h" fact="0.5596"/>
          <dgm:constr type="l" for="ch" forName="Accent8" refType="w" fact="0.0373"/>
          <dgm:constr type="t" for="ch" forName="Accent8" refType="h" fact="0.5858"/>
          <dgm:constr type="w" for="ch" forName="Accent8" refType="w" fact="0.098"/>
          <dgm:constr type="h" for="ch" forName="Accent8" refType="h" fact="0.1125"/>
          <dgm:constr type="l" for="ch" forName="Accent1" refType="w" fact="0.4492"/>
          <dgm:constr type="t" for="ch" forName="Accent1" refType="h" fact="0.1652"/>
          <dgm:constr type="w" for="ch" forName="Accent1" refType="w" fact="0.0542"/>
          <dgm:constr type="h" for="ch" forName="Accent1" refType="h" fact="0.0623"/>
          <dgm:constr type="l" for="ch" forName="Accent2" refType="w" fact="0.3209"/>
          <dgm:constr type="t" for="ch" forName="Accent2" refType="h" fact="0.7087"/>
          <dgm:constr type="w" for="ch" forName="Accent2" refType="w" fact="0.0393"/>
          <dgm:constr type="h" for="ch" forName="Accent2" refType="h" fact="0.0451"/>
          <dgm:constr type="l" for="ch" forName="Accent3" refType="w" fact="0.6899"/>
          <dgm:constr type="t" for="ch" forName="Accent3" refType="h" fact="0.4178"/>
          <dgm:constr type="w" for="ch" forName="Accent3" refType="w" fact="0.0393"/>
          <dgm:constr type="h" for="ch" forName="Accent3" refType="h" fact="0.0451"/>
          <dgm:constr type="l" for="ch" forName="Accent9" refType="w" fact="0.6201"/>
          <dgm:constr type="t" for="ch" forName="Accent9" refType="h" fact="0.3417"/>
          <dgm:constr type="w" for="ch" forName="Accent9" refType="w" fact="0.0542"/>
          <dgm:constr type="h" for="ch" forName="Accent9" refType="h" fact="0.0623"/>
          <dgm:constr type="l" for="ch" forName="Child1" refType="w" fact="0.0186"/>
          <dgm:constr type="t" for="ch" forName="Child1" refType="h" fact="0.2917"/>
          <dgm:constr type="w" for="ch" forName="Child1" refType="w" fact="0.1982"/>
          <dgm:constr type="h" for="ch" forName="Child1" refType="h" fact="0.2275"/>
          <dgm:constr type="l" for="ch" forName="Child2" refType="w" fact="0.7086"/>
          <dgm:constr type="t" for="ch" forName="Child2" refType="h" fact="0.1847"/>
          <dgm:constr type="w" for="ch" forName="Child2" refType="w" fact="0.1982"/>
          <dgm:constr type="h" for="ch" forName="Child2" refType="h" fact="0.2275"/>
          <dgm:constr type="l" for="ch" forName="Child3" refType="w" fact="0.8018"/>
          <dgm:constr type="t" for="ch" forName="Child3" refType="h" fact="0.5778"/>
          <dgm:constr type="w" for="ch" forName="Child3" refType="w" fact="0.1982"/>
          <dgm:constr type="h" for="ch" forName="Child3" refType="h" fact="0.2275"/>
          <dgm:constr type="l" for="ch" forName="Accent12" refType="w" fact="0.7459"/>
          <dgm:constr type="t" for="ch" forName="Accent12" refType="h" fact="0.5699"/>
          <dgm:constr type="w" for="ch" forName="Accent12" refType="w" fact="0.0393"/>
          <dgm:constr type="h" for="ch" forName="Accent12" refType="h" fact="0.0451"/>
          <dgm:constr type="l" for="ch" forName="Accent4" refType="w" fact="0.5021"/>
          <dgm:constr type="t" for="ch" forName="Accent4" refType="h" fact="0.7567"/>
          <dgm:constr type="w" for="ch" forName="Accent4" refType="w" fact="0.0542"/>
          <dgm:constr type="h" for="ch" forName="Accent4" refType="h" fact="0.0623"/>
          <dgm:constr type="l" for="ch" forName="Accent10" refType="w" fact="0"/>
          <dgm:constr type="t" for="ch" forName="Accent10" refType="h" fact="0.7197"/>
          <dgm:constr type="w" for="ch" forName="Accent10" refType="w" fact="0.0393"/>
          <dgm:constr type="h" for="ch" forName="Accent10" refType="h" fact="0.0451"/>
          <dgm:constr type="l" for="ch" forName="Accent11" refType="w" fact="0.3916"/>
          <dgm:constr type="t" for="ch" forName="Accent11" refType="h" fact="0.6555"/>
          <dgm:constr type="w" for="ch" forName="Accent11" refType="w" fact="0.0393"/>
          <dgm:constr type="h" for="ch" forName="Accent11" refType="h" fact="0.0451"/>
          <dgm:constr type="l" for="ch" forName="Accent7" refType="w" fact="0.3944"/>
          <dgm:constr type="t" for="ch" forName="Accent7" refType="h" fact="0.2556"/>
          <dgm:constr type="w" for="ch" forName="Accent7" refType="w" fact="0.0542"/>
          <dgm:constr type="h" for="ch" forName="Accent7" refType="h" fact="0.0623"/>
          <dgm:constr type="l" for="ch" forName="Accent5" refType="w" fact="0.3319"/>
          <dgm:constr type="t" for="ch" forName="Accent5" refType="h" fact="0.2536"/>
          <dgm:constr type="w" for="ch" forName="Accent5" refType="w" fact="0.0393"/>
          <dgm:constr type="h" for="ch" forName="Accent5" refType="h" fact="0.0451"/>
          <dgm:constr type="l" for="ch" forName="Accent6" refType="w" fact="0.2082"/>
          <dgm:constr type="t" for="ch" forName="Accent6" refType="h" fact="0.5117"/>
          <dgm:constr type="w" for="ch" forName="Accent6" refType="w" fact="0.0393"/>
          <dgm:constr type="h" for="ch" forName="Accent6" refType="h" fact="0.0451"/>
          <dgm:constr type="l" for="ch" forName="Child5" refType="w" fact="0.4219"/>
          <dgm:constr type="t" for="ch" forName="Child5" refType="h" fact="0"/>
          <dgm:constr type="w" for="ch" forName="Child5" refType="w" fact="0.1982"/>
          <dgm:constr type="h" for="ch" forName="Child5" refType="h" fact="0.2275"/>
          <dgm:constr type="l" for="ch" forName="Child4" refType="w" fact="0.2329"/>
          <dgm:constr type="t" for="ch" forName="Child4" refType="h" fact="0.7725"/>
          <dgm:constr type="w" for="ch" forName="Child4" refType="w" fact="0.1982"/>
          <dgm:constr type="h" for="ch" forName="Child4" refType="h" fact="0.2275"/>
          <dgm:constr type="l" for="ch" forName="Accent15" refType="w" fact="0.1775"/>
          <dgm:constr type="t" for="ch" forName="Accent15" refType="h" fact="0.2466"/>
          <dgm:constr type="w" for="ch" forName="Accent15" refType="w" fact="0.0393"/>
          <dgm:constr type="h" for="ch" forName="Accent15" refType="h" fact="0.0451"/>
          <dgm:constr type="l" for="ch" forName="Accent16" refType="w" fact="0.6351"/>
          <dgm:constr type="t" for="ch" forName="Accent16" refType="h" fact="0.056"/>
          <dgm:constr type="w" for="ch" forName="Accent16" refType="w" fact="0.0393"/>
          <dgm:constr type="h" for="ch" forName="Accent16" refType="h" fact="0.0451"/>
          <dgm:constr type="l" for="ch" forName="Accent13" refType="w" fact="0.4099"/>
          <dgm:constr type="t" for="ch" forName="Accent13" refType="h" fact="0.7648"/>
          <dgm:constr type="w" for="ch" forName="Accent13" refType="w" fact="0.0393"/>
          <dgm:constr type="h" for="ch" forName="Accent13" refType="h" fact="0.0451"/>
        </dgm:constrLst>
      </dgm:else>
    </dgm:choose>
    <dgm:forEach name="wrapper" axis="self" ptType="parTrans">
      <dgm:forEach name="accentRepeat1" axis="self">
        <dgm:layoutNode name="AccentHold1" styleLbl="node1">
          <dgm:alg type="sp"/>
          <dgm:shape xmlns:r="http://schemas.openxmlformats.org/officeDocument/2006/relationships" type="ellipse" r:blip="">
            <dgm:adjLst/>
          </dgm:shape>
          <dgm:presOf/>
        </dgm:layoutNode>
      </dgm:forEach>
      <dgm:forEach name="accentRepeat2" axis="self">
        <dgm:layoutNode name="AccentHold2" styleLbl="node1">
          <dgm:alg type="sp"/>
          <dgm:shape xmlns:r="http://schemas.openxmlformats.org/officeDocument/2006/relationships" type="ellipse" r:blip="">
            <dgm:adjLst/>
          </dgm:shape>
          <dgm:presOf/>
        </dgm:layoutNode>
      </dgm:forEach>
      <dgm:forEach name="accentRepeat3" axis="self">
        <dgm:layoutNode name="AccentHold3" styleLbl="node1">
          <dgm:alg type="sp"/>
          <dgm:shape xmlns:r="http://schemas.openxmlformats.org/officeDocument/2006/relationships" type="ellipse" r:blip="">
            <dgm:adjLst/>
          </dgm:shape>
          <dgm:presOf/>
        </dgm:layoutNode>
      </dgm:forEach>
    </dgm:forEach>
    <dgm:forEach name="Name8" axis="ch" ptType="node" cnt="1">
      <dgm:layoutNode name="Parent" styleLbl="node0">
        <dgm:varLst>
          <dgm:chMax val="5"/>
          <dgm:chPref val="5"/>
        </dgm:varLst>
        <dgm:alg type="tx"/>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ch" ptType="node" func="cnt" op="lte" val="4">
          <dgm:layoutNode name="Accent1" styleLbl="node1">
            <dgm:alg type="sp"/>
            <dgm:shape xmlns:r="http://schemas.openxmlformats.org/officeDocument/2006/relationships" type="ellipse" r:blip="">
              <dgm:adjLst/>
            </dgm:shape>
            <dgm:presOf/>
            <dgm:constrLst/>
          </dgm:layoutNode>
        </dgm:if>
        <dgm:else name="Name11"/>
      </dgm:choose>
      <dgm:layoutNode name="Accent2" styleLbl="node1">
        <dgm:alg type="sp"/>
        <dgm:shape xmlns:r="http://schemas.openxmlformats.org/officeDocument/2006/relationships" type="ellipse" r:blip="">
          <dgm:adjLst/>
        </dgm:shape>
        <dgm:presOf/>
        <dgm:constrLst/>
      </dgm:layoutNode>
      <dgm:layoutNode name="Accent3" styleLbl="node1">
        <dgm:alg type="sp"/>
        <dgm:shape xmlns:r="http://schemas.openxmlformats.org/officeDocument/2006/relationships" type="ellipse" r:blip="">
          <dgm:adjLst/>
        </dgm:shape>
        <dgm:presOf/>
        <dgm:constrLst/>
      </dgm:layoutNode>
      <dgm:layoutNode name="Accent4" styleLbl="node1">
        <dgm:alg type="sp"/>
        <dgm:shape xmlns:r="http://schemas.openxmlformats.org/officeDocument/2006/relationships" type="ellipse" r:blip="">
          <dgm:adjLst/>
        </dgm:shape>
        <dgm:presOf/>
        <dgm:constrLst/>
      </dgm:layoutNode>
      <dgm:layoutNode name="Accent5" styleLbl="node1">
        <dgm:alg type="sp"/>
        <dgm:shape xmlns:r="http://schemas.openxmlformats.org/officeDocument/2006/relationships" type="ellipse" r:blip="">
          <dgm:adjLst/>
        </dgm:shape>
        <dgm:presOf/>
        <dgm:constrLst/>
      </dgm:layoutNode>
      <dgm:layoutNode name="Accent6" styleLbl="node1">
        <dgm:alg type="sp"/>
        <dgm:shape xmlns:r="http://schemas.openxmlformats.org/officeDocument/2006/relationships" type="ellipse" r:blip="">
          <dgm:adjLst/>
        </dgm:shape>
        <dgm:presOf/>
        <dgm:constrLst/>
      </dgm:layoutNode>
    </dgm:forEach>
    <dgm:forEach name="Name12" axis="ch ch" ptType="node node" st="1 1" cnt="1 1">
      <dgm:layoutNode name="Child1"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7">
        <dgm:alg type="sp"/>
        <dgm:shape xmlns:r="http://schemas.openxmlformats.org/officeDocument/2006/relationships" r:blip="">
          <dgm:adjLst/>
        </dgm:shape>
        <dgm:presOf/>
        <dgm:constrLst/>
        <dgm:forEach name="Name13" ref="accentRepeat1"/>
      </dgm:layoutNode>
      <dgm:layoutNode name="Accent8">
        <dgm:alg type="sp"/>
        <dgm:shape xmlns:r="http://schemas.openxmlformats.org/officeDocument/2006/relationships" r:blip="">
          <dgm:adjLst/>
        </dgm:shape>
        <dgm:presOf/>
        <dgm:constrLst/>
        <dgm:forEach name="Name14" ref="accentRepeat2"/>
      </dgm:layoutNode>
    </dgm:forEach>
    <dgm:forEach name="Name15" axis="ch ch" ptType="node node" st="1 2" cnt="1 1">
      <dgm:layoutNode name="Child2"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9">
        <dgm:alg type="sp"/>
        <dgm:shape xmlns:r="http://schemas.openxmlformats.org/officeDocument/2006/relationships" r:blip="">
          <dgm:adjLst/>
        </dgm:shape>
        <dgm:presOf/>
        <dgm:constrLst/>
        <dgm:forEach name="Name16" ref="accentRepeat1"/>
      </dgm:layoutNode>
      <dgm:layoutNode name="Accent10">
        <dgm:alg type="sp"/>
        <dgm:shape xmlns:r="http://schemas.openxmlformats.org/officeDocument/2006/relationships" r:blip="">
          <dgm:adjLst/>
        </dgm:shape>
        <dgm:presOf/>
        <dgm:constrLst/>
        <dgm:forEach name="Name17" ref="accentRepeat2"/>
      </dgm:layoutNode>
      <dgm:layoutNode name="Accent11">
        <dgm:alg type="sp"/>
        <dgm:shape xmlns:r="http://schemas.openxmlformats.org/officeDocument/2006/relationships" r:blip="">
          <dgm:adjLst/>
        </dgm:shape>
        <dgm:presOf/>
        <dgm:constrLst/>
        <dgm:forEach name="Name18" ref="accentRepeat3"/>
      </dgm:layoutNode>
    </dgm:forEach>
    <dgm:forEach name="Name19" axis="ch ch" ptType="node node" st="1 3" cnt="1 1">
      <dgm:layoutNode name="Child3"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2">
        <dgm:alg type="sp"/>
        <dgm:shape xmlns:r="http://schemas.openxmlformats.org/officeDocument/2006/relationships" r:blip="">
          <dgm:adjLst/>
        </dgm:shape>
        <dgm:presOf/>
        <dgm:constrLst/>
        <dgm:forEach name="Name20" ref="accentRepeat1"/>
      </dgm:layoutNode>
    </dgm:forEach>
    <dgm:forEach name="Name21" axis="ch ch" ptType="node node" st="1 4" cnt="1 1">
      <dgm:layoutNode name="Child4"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3">
        <dgm:alg type="sp"/>
        <dgm:shape xmlns:r="http://schemas.openxmlformats.org/officeDocument/2006/relationships" r:blip="">
          <dgm:adjLst/>
        </dgm:shape>
        <dgm:presOf/>
        <dgm:constrLst/>
        <dgm:forEach name="Name22" ref="accentRepeat1"/>
      </dgm:layoutNode>
    </dgm:forEach>
    <dgm:forEach name="Name23" axis="ch ch" ptType="node node" st="1 5" cnt="1 1">
      <dgm:layoutNode name="Child5"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5">
        <dgm:alg type="sp"/>
        <dgm:shape xmlns:r="http://schemas.openxmlformats.org/officeDocument/2006/relationships" r:blip="">
          <dgm:adjLst/>
        </dgm:shape>
        <dgm:presOf/>
        <dgm:constrLst/>
        <dgm:forEach name="Name24" ref="accentRepeat2"/>
      </dgm:layoutNode>
      <dgm:layoutNode name="Accent16">
        <dgm:alg type="sp"/>
        <dgm:shape xmlns:r="http://schemas.openxmlformats.org/officeDocument/2006/relationships" r:blip="">
          <dgm:adjLst/>
        </dgm:shape>
        <dgm:presOf/>
        <dgm:constrLst/>
        <dgm:forEach name="Name25" ref="accentRepeat3"/>
      </dgm:layoutNode>
    </dgm:forEach>
  </dgm:layoutNode>
</dgm:layoutDef>
</file>

<file path=ppt/diagrams/layout4.xml><?xml version="1.0" encoding="utf-8"?>
<dgm:layoutDef xmlns:dgm="http://schemas.openxmlformats.org/drawingml/2006/diagram" xmlns:a="http://schemas.openxmlformats.org/drawingml/2006/main" uniqueId="urn:microsoft.com/office/officeart/2008/layout/HexagonCluster">
  <dgm:title val=""/>
  <dgm:desc val=""/>
  <dgm:catLst>
    <dgm:cat type="picture" pri="21000"/>
    <dgm:cat type="relationship" pri="3200"/>
    <dgm:cat type="pictureconvert" pri="21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tyleData>
  <dgm:clr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clrData>
  <dgm:layoutNode name="Name0">
    <dgm:varLst>
      <dgm:chMax val="21"/>
      <dgm:chPref val="21"/>
    </dgm:varLst>
    <dgm:shape xmlns:r="http://schemas.openxmlformats.org/officeDocument/2006/relationships" r:blip="">
      <dgm:adjLst/>
    </dgm:shape>
    <dgm:choose name="Name1">
      <dgm:if name="Name2" axis="ch" ptType="node" func="cnt" op="equ" val="1">
        <dgm:alg type="composite">
          <dgm:param type="ar" val="1.3871"/>
        </dgm:alg>
        <dgm:constrLst>
          <dgm:constr type="primFontSz" for="des" ptType="node" op="equ" val="65"/>
          <dgm:constr type="l" for="ch" forName="text1" refType="w" fact="0.4525"/>
          <dgm:constr type="t" for="ch" forName="text1" refType="h" fact="0.346"/>
          <dgm:constr type="w" for="ch" forName="text1" refType="w" fact="0.5475"/>
          <dgm:constr type="h" for="ch" forName="text1" refType="h" fact="0.654"/>
          <dgm:constr type="l" for="ch" forName="textaccent1" refType="w" fact="0.4652"/>
          <dgm:constr type="t" for="ch" forName="textaccent1" refType="h" fact="0.6348"/>
          <dgm:constr type="w" for="ch" forName="textaccent1" refType="w" fact="0.0639"/>
          <dgm:constr type="h" for="ch" forName="textaccent1" refType="h" fact="0.0765"/>
          <dgm:constr type="l" for="ch" forName="image1" refType="w" fact="0"/>
          <dgm:constr type="t" for="ch" forName="image1" refType="h" fact="0"/>
          <dgm:constr type="w" for="ch" forName="image1" refType="w" fact="0.5468"/>
          <dgm:constr type="h" for="ch" forName="image1" refType="h" fact="0.6538"/>
          <dgm:constr type="l" for="ch" forName="imageaccent1" refType="w" fact="0.3702"/>
          <dgm:constr type="t" for="ch" forName="imageaccent1" refType="h" fact="0.5633"/>
          <dgm:constr type="w" for="ch" forName="imageaccent1" refType="w" fact="0.0639"/>
          <dgm:constr type="h" for="ch" forName="imageaccent1" refType="h" fact="0.0765"/>
        </dgm:constrLst>
      </dgm:if>
      <dgm:if name="Name3" axis="ch" ptType="node" func="cnt" op="equ" val="2">
        <dgm:alg type="composite">
          <dgm:param type="ar" val="2.6443"/>
        </dgm:alg>
        <dgm:constrLst>
          <dgm:constr type="primFontSz" for="des" ptType="node" op="equ" val="65"/>
          <dgm:constr type="l" for="ch" forName="text1" refType="w" fact="0.2383"/>
          <dgm:constr type="t" for="ch" forName="text1" refType="h" fact="0.3501"/>
          <dgm:constr type="w" for="ch" forName="text1" refType="w" fact="0.285"/>
          <dgm:constr type="h" for="ch" forName="text1" refType="h" fact="0.6499"/>
          <dgm:constr type="l" for="ch" forName="textaccent1" refType="w" fact="0.2472"/>
          <dgm:constr type="t" for="ch" forName="textaccent1" refType="h" fact="0.6371"/>
          <dgm:constr type="w" for="ch" forName="textaccent1" refType="w" fact="0.0333"/>
          <dgm:constr type="h" for="ch" forName="textaccent1" refType="h" fact="0.076"/>
          <dgm:constr type="l" for="ch" forName="image1" refType="w" fact="0"/>
          <dgm:constr type="t" for="ch" forName="image1" refType="h" fact="0"/>
          <dgm:constr type="w" for="ch" forName="image1" refType="w" fact="0.285"/>
          <dgm:constr type="h" for="ch" forName="image1" refType="h" fact="0.6499"/>
          <dgm:constr type="l" for="ch" forName="imageaccent1" refType="w" fact="0.1942"/>
          <dgm:constr type="t" for="ch" forName="imageaccent1" refType="h" fact="0.5602"/>
          <dgm:constr type="w" for="ch" forName="imageaccent1" refType="w" fact="0.0333"/>
          <dgm:constr type="h" for="ch" forName="imageaccent1" refType="h" fact="0.076"/>
          <dgm:constr type="l" for="ch" forName="text2" refType="w" fact="0.4767"/>
          <dgm:constr type="t" for="ch" forName="text2" refType="h" fact="0"/>
          <dgm:constr type="w" for="ch" forName="text2" refType="w" fact="0.285"/>
          <dgm:constr type="h" for="ch" forName="text2" refType="h" fact="0.6499"/>
          <dgm:constr type="l" for="ch" forName="textaccent2" refType="w" fact="0.6709"/>
          <dgm:constr type="t" for="ch" forName="textaccent2" refType="h" fact="0.5602"/>
          <dgm:constr type="w" for="ch" forName="textaccent2" refType="w" fact="0.0333"/>
          <dgm:constr type="h" for="ch" forName="textaccent2" refType="h" fact="0.076"/>
          <dgm:constr type="l" for="ch" forName="image2" refType="w" fact="0.715"/>
          <dgm:constr type="t" for="ch" forName="image2" refType="h" fact="0.3501"/>
          <dgm:constr type="w" for="ch" forName="image2" refType="w" fact="0.285"/>
          <dgm:constr type="h" for="ch" forName="image2" refType="h" fact="0.6499"/>
          <dgm:constr type="l" for="ch" forName="imageaccent2" refType="w" fact="0.7239"/>
          <dgm:constr type="t" for="ch" forName="imageaccent2" refType="h" fact="0.6371"/>
          <dgm:constr type="w" for="ch" forName="imageaccent2" refType="w" fact="0.0333"/>
          <dgm:constr type="h" for="ch" forName="imageaccent2" refType="h" fact="0.076"/>
        </dgm:constrLst>
      </dgm:if>
      <dgm:if name="Name4" axis="ch" ptType="node" func="cnt" op="equ" val="3">
        <dgm:alg type="composite">
          <dgm:param type="ar" val="1.5623"/>
        </dgm:alg>
        <dgm:constrLst>
          <dgm:constr type="primFontSz" for="des" ptType="node" op="equ" val="65"/>
          <dgm:constr type="l" for="ch" forName="text1" refType="w" fact="0.2402"/>
          <dgm:constr type="t" for="ch" forName="text1" refType="h" fact="0.6215"/>
          <dgm:constr type="w" for="ch" forName="text1" refType="w" fact="0.281"/>
          <dgm:constr type="h" for="ch" forName="text1" refType="h" fact="0.3785"/>
          <dgm:constr type="l" for="ch" forName="textaccent1" refType="w" fact="0.2475"/>
          <dgm:constr type="t" for="ch" forName="textaccent1" refType="h" fact="0.7886"/>
          <dgm:constr type="w" for="ch" forName="textaccent1" refType="w" fact="0.0329"/>
          <dgm:constr type="h" for="ch" forName="textaccent1" refType="h" fact="0.0443"/>
          <dgm:constr type="l" for="ch" forName="image1" refType="w" fact="0"/>
          <dgm:constr type="t" for="ch" forName="image1" refType="h" fact="0.4182"/>
          <dgm:constr type="w" for="ch" forName="image1" refType="w" fact="0.281"/>
          <dgm:constr type="h" for="ch" forName="image1" refType="h" fact="0.3785"/>
          <dgm:constr type="l" for="ch" forName="imageaccent1" refType="w" fact="0.1913"/>
          <dgm:constr type="t" for="ch" forName="imageaccent1" refType="h" fact="0.7467"/>
          <dgm:constr type="w" for="ch" forName="imageaccent1" refType="w" fact="0.0329"/>
          <dgm:constr type="h" for="ch" forName="imageaccent1" refType="h" fact="0.0443"/>
          <dgm:constr type="l" for="ch" forName="text2" refType="w" fact="0.4796"/>
          <dgm:constr type="t" for="ch" forName="text2" refType="h" fact="0.4137"/>
          <dgm:constr type="w" for="ch" forName="text2" refType="w" fact="0.281"/>
          <dgm:constr type="h" for="ch" forName="text2" refType="h" fact="0.3785"/>
          <dgm:constr type="l" for="ch" forName="textaccent2" refType="w" fact="0.6717"/>
          <dgm:constr type="t" for="ch" forName="textaccent2" refType="h" fact="0.7418"/>
          <dgm:constr type="w" for="ch" forName="textaccent2" refType="w" fact="0.0329"/>
          <dgm:constr type="h" for="ch" forName="textaccent2" refType="h" fact="0.0443"/>
          <dgm:constr type="l" for="ch" forName="image2" refType="w" fact="0.719"/>
          <dgm:constr type="t" for="ch" forName="image2" refType="h" fact="0.6215"/>
          <dgm:constr type="w" for="ch" forName="image2" refType="w" fact="0.281"/>
          <dgm:constr type="h" for="ch" forName="image2" refType="h" fact="0.3785"/>
          <dgm:constr type="l" for="ch" forName="imageaccent2" refType="w" fact="0.7263"/>
          <dgm:constr type="t" for="ch" forName="imageaccent2" refType="h" fact="0.7886"/>
          <dgm:constr type="w" for="ch" forName="imageaccent2" refType="w" fact="0.0329"/>
          <dgm:constr type="h" for="ch" forName="imageaccent2" refType="h" fact="0.0443"/>
          <dgm:constr type="l" for="ch" forName="text3" refType="w" fact="0.2402"/>
          <dgm:constr type="t" for="ch" forName="text3" refType="h" fact="0.2068"/>
          <dgm:constr type="w" for="ch" forName="text3" refType="w" fact="0.281"/>
          <dgm:constr type="h" for="ch" forName="text3" refType="h" fact="0.3785"/>
          <dgm:constr type="l" for="ch" forName="textaccent3" refType="w" fact="0.4307"/>
          <dgm:constr type="t" for="ch" forName="textaccent3" refType="h" fact="0.215"/>
          <dgm:constr type="w" for="ch" forName="textaccent3" refType="w" fact="0.0329"/>
          <dgm:constr type="h" for="ch" forName="textaccent3" refType="h" fact="0.0443"/>
          <dgm:constr type="l" for="ch" forName="image3" refType="w" fact="0.4796"/>
          <dgm:constr type="t" for="ch" forName="image3" refType="h" fact="0"/>
          <dgm:constr type="w" for="ch" forName="image3" refType="w" fact="0.281"/>
          <dgm:constr type="h" for="ch" forName="image3" refType="h" fact="0.3785"/>
          <dgm:constr type="l" for="ch" forName="imageaccent3" refType="w" fact="0.4879"/>
          <dgm:constr type="t" for="ch" forName="imageaccent3" refType="h" fact="0.1662"/>
          <dgm:constr type="w" for="ch" forName="imageaccent3" refType="w" fact="0.0329"/>
          <dgm:constr type="h" for="ch" forName="imageaccent3" refType="h" fact="0.0443"/>
        </dgm:constrLst>
      </dgm:if>
      <dgm:if name="Name5" axis="ch" ptType="node" func="cnt" op="equ" val="4">
        <dgm:alg type="composite">
          <dgm:param type="ar" val="1.943"/>
        </dgm:alg>
        <dgm:constrLst>
          <dgm:constr type="primFontSz" for="des" ptType="node" op="equ" val="65"/>
          <dgm:constr type="l" for="ch" forName="image2" refType="w" fact="0.5787"/>
          <dgm:constr type="t" for="ch" forName="image2" refType="h" fact="0.6208"/>
          <dgm:constr type="w" for="ch" forName="image2" refType="w" fact="0.227"/>
          <dgm:constr type="h" for="ch" forName="image2" refType="h" fact="0.3786"/>
          <dgm:constr type="l" for="ch" forName="text4" refType="w" fact="0.5787"/>
          <dgm:constr type="t" for="ch" forName="text4" refType="h" fact="0.2081"/>
          <dgm:constr type="w" for="ch" forName="text4" refType="w" fact="0.227"/>
          <dgm:constr type="h" for="ch" forName="text4" refType="h" fact="0.3786"/>
          <dgm:constr type="l" for="ch" forName="text2" refType="w" fact="0.3852"/>
          <dgm:constr type="t" for="ch" forName="text2" refType="h" fact="0.4127"/>
          <dgm:constr type="w" for="ch" forName="text2" refType="w" fact="0.227"/>
          <dgm:constr type="h" for="ch" forName="text2" refType="h" fact="0.3786"/>
          <dgm:constr type="l" for="ch" forName="image3" refType="w" fact="0.3852"/>
          <dgm:constr type="t" for="ch" forName="image3" refType="h" fact="0"/>
          <dgm:constr type="w" for="ch" forName="image3" refType="w" fact="0.227"/>
          <dgm:constr type="h" for="ch" forName="image3" refType="h" fact="0.3786"/>
          <dgm:constr type="l" for="ch" forName="text1" refType="w" fact="0.1927"/>
          <dgm:constr type="t" for="ch" forName="text1" refType="h" fact="0.6214"/>
          <dgm:constr type="w" for="ch" forName="text1" refType="w" fact="0.227"/>
          <dgm:constr type="h" for="ch" forName="text1" refType="h" fact="0.3786"/>
          <dgm:constr type="l" for="ch" forName="textaccent1" refType="w" fact="0.1998"/>
          <dgm:constr type="t" for="ch" forName="textaccent1" refType="h" fact="0.7887"/>
          <dgm:constr type="w" for="ch" forName="textaccent1" refType="w" fact="0.0265"/>
          <dgm:constr type="h" for="ch" forName="textaccent1" refType="h" fact="0.0444"/>
          <dgm:constr type="l" for="ch" forName="image1" refType="w" fact="0"/>
          <dgm:constr type="t" for="ch" forName="image1" refType="h" fact="0.4156"/>
          <dgm:constr type="w" for="ch" forName="image1" refType="w" fact="0.227"/>
          <dgm:constr type="h" for="ch" forName="image1" refType="h" fact="0.3786"/>
          <dgm:constr type="l" for="ch" forName="imageaccent1" refType="w" fact="0.1537"/>
          <dgm:constr type="t" for="ch" forName="imageaccent1" refType="h" fact="0.7417"/>
          <dgm:constr type="w" for="ch" forName="imageaccent1" refType="w" fact="0.0265"/>
          <dgm:constr type="h" for="ch" forName="imageaccent1" refType="h" fact="0.0444"/>
          <dgm:constr type="l" for="ch" forName="textaccent2" refType="w" fact="0.5407"/>
          <dgm:constr type="t" for="ch" forName="textaccent2" refType="h" fact="0.7384"/>
          <dgm:constr type="w" for="ch" forName="textaccent2" refType="w" fact="0.0265"/>
          <dgm:constr type="h" for="ch" forName="textaccent2" refType="h" fact="0.0444"/>
          <dgm:constr type="l" for="ch" forName="imageaccent2" refType="w" fact="0.5839"/>
          <dgm:constr type="t" for="ch" forName="imageaccent2" refType="h" fact="0.7904"/>
          <dgm:constr type="w" for="ch" forName="imageaccent2" refType="w" fact="0.0265"/>
          <dgm:constr type="h" for="ch" forName="imageaccent2" refType="h" fact="0.0444"/>
          <dgm:constr type="l" for="ch" forName="text3" refType="w" fact="0.1927"/>
          <dgm:constr type="t" for="ch" forName="text3" refType="h" fact="0.2087"/>
          <dgm:constr type="w" for="ch" forName="text3" refType="w" fact="0.227"/>
          <dgm:constr type="h" for="ch" forName="text3" refType="h" fact="0.3786"/>
          <dgm:constr type="l" for="ch" forName="textaccent3" refType="w" fact="0.3472"/>
          <dgm:constr type="t" for="ch" forName="textaccent3" refType="h" fact="0.2165"/>
          <dgm:constr type="w" for="ch" forName="textaccent3" refType="w" fact="0.0265"/>
          <dgm:constr type="h" for="ch" forName="textaccent3" refType="h" fact="0.0444"/>
          <dgm:constr type="l" for="ch" forName="imageaccent3" refType="w" fact="0.3904"/>
          <dgm:constr type="t" for="ch" forName="imageaccent3" refType="h" fact="0.1678"/>
          <dgm:constr type="w" for="ch" forName="imageaccent3" refType="w" fact="0.0265"/>
          <dgm:constr type="h" for="ch" forName="imageaccent3" refType="h" fact="0.0444"/>
          <dgm:constr type="l" for="ch" forName="textaccent4" refType="w" fact="0.7739"/>
          <dgm:constr type="t" for="ch" forName="textaccent4" refType="h" fact="0.3752"/>
          <dgm:constr type="w" for="ch" forName="textaccent4" refType="w" fact="0.0265"/>
          <dgm:constr type="h" for="ch" forName="textaccent4" refType="h" fact="0.0444"/>
          <dgm:constr type="l" for="ch" forName="image4" refType="w" fact="0.773"/>
          <dgm:constr type="t" for="ch" forName="image4" refType="h" fact="0.4162"/>
          <dgm:constr type="w" for="ch" forName="image4" refType="w" fact="0.227"/>
          <dgm:constr type="h" for="ch" forName="image4" refType="h" fact="0.3786"/>
          <dgm:constr type="l" for="ch" forName="imageaccent4" refType="w" fact="0.8188"/>
          <dgm:constr type="t" for="ch" forName="imageaccent4" refType="h" fact="0.4229"/>
          <dgm:constr type="w" for="ch" forName="imageaccent4" refType="w" fact="0.0265"/>
          <dgm:constr type="h" for="ch" forName="imageaccent4" refType="h" fact="0.0444"/>
        </dgm:constrLst>
      </dgm:if>
      <dgm:if name="Name6" axis="ch" ptType="node" func="cnt" op="equ" val="5">
        <dgm:alg type="composite">
          <dgm:param type="ar" val="2.3203"/>
        </dgm:alg>
        <dgm:constrLst>
          <dgm:constr type="primFontSz" for="des" ptType="node" op="equ" val="65"/>
          <dgm:constr type="l" for="ch" forName="image4" refType="w" fact="0.6491"/>
          <dgm:constr type="t" for="ch" forName="image4" refType="h" fact="0.4193"/>
          <dgm:constr type="w" for="ch" forName="image4" refType="w" fact="0.1886"/>
          <dgm:constr type="h" for="ch" forName="image4" refType="h" fact="0.3757"/>
          <dgm:constr type="l" for="ch" forName="text5" refType="w" fact="0.6491"/>
          <dgm:constr type="t" for="ch" forName="text5" refType="h" fact="0.004"/>
          <dgm:constr type="w" for="ch" forName="text5" refType="w" fact="0.1886"/>
          <dgm:constr type="h" for="ch" forName="text5" refType="h" fact="0.3757"/>
          <dgm:constr type="l" for="ch" forName="image5" refType="w" fact="0.8114"/>
          <dgm:constr type="t" for="ch" forName="image5" refType="h" fact="0.2136"/>
          <dgm:constr type="w" for="ch" forName="image5" refType="w" fact="0.1886"/>
          <dgm:constr type="h" for="ch" forName="image5" refType="h" fact="0.3757"/>
          <dgm:constr type="l" for="ch" forName="image2" refType="w" fact="0.4868"/>
          <dgm:constr type="t" for="ch" forName="image2" refType="h" fact="0.6235"/>
          <dgm:constr type="w" for="ch" forName="image2" refType="w" fact="0.1886"/>
          <dgm:constr type="h" for="ch" forName="image2" refType="h" fact="0.3757"/>
          <dgm:constr type="l" for="ch" forName="text4" refType="w" fact="0.4868"/>
          <dgm:constr type="t" for="ch" forName="text4" refType="h" fact="0.2081"/>
          <dgm:constr type="w" for="ch" forName="text4" refType="w" fact="0.1886"/>
          <dgm:constr type="h" for="ch" forName="text4" refType="h" fact="0.3757"/>
          <dgm:constr type="l" for="ch" forName="text2" refType="w" fact="0.3246"/>
          <dgm:constr type="t" for="ch" forName="text2" refType="h" fact="0.4154"/>
          <dgm:constr type="w" for="ch" forName="text2" refType="w" fact="0.1886"/>
          <dgm:constr type="h" for="ch" forName="text2" refType="h" fact="0.3757"/>
          <dgm:constr type="l" for="ch" forName="image3" refType="w" fact="0.3246"/>
          <dgm:constr type="t" for="ch" forName="image3" refType="h" fact="0"/>
          <dgm:constr type="w" for="ch" forName="image3" refType="w" fact="0.1886"/>
          <dgm:constr type="h" for="ch" forName="image3" refType="h" fact="0.3757"/>
          <dgm:constr type="l" for="ch" forName="text1" refType="w" fact="0.1623"/>
          <dgm:constr type="t" for="ch" forName="text1" refType="h" fact="0.6243"/>
          <dgm:constr type="w" for="ch" forName="text1" refType="w" fact="0.1886"/>
          <dgm:constr type="h" for="ch" forName="text1" refType="h" fact="0.3757"/>
          <dgm:constr type="l" for="ch" forName="text3" refType="w" fact="0.1623"/>
          <dgm:constr type="t" for="ch" forName="text3" refType="h" fact="0.2089"/>
          <dgm:constr type="w" for="ch" forName="text3" refType="w" fact="0.1886"/>
          <dgm:constr type="h" for="ch" forName="text3" refType="h" fact="0.3757"/>
          <dgm:constr type="l" for="ch" forName="textaccent1" refType="w" fact="0.1668"/>
          <dgm:constr type="t" for="ch" forName="textaccent1" refType="h" fact="0.7923"/>
          <dgm:constr type="w" for="ch" forName="textaccent1" refType="w" fact="0.022"/>
          <dgm:constr type="h" for="ch" forName="textaccent1" refType="h" fact="0.044"/>
          <dgm:constr type="l" for="ch" forName="image1" refType="w" fact="0"/>
          <dgm:constr type="t" for="ch" forName="image1" refType="h" fact="0.4166"/>
          <dgm:constr type="w" for="ch" forName="image1" refType="w" fact="0.1886"/>
          <dgm:constr type="h" for="ch" forName="image1" refType="h" fact="0.3757"/>
          <dgm:constr type="l" for="ch" forName="imageaccent1" refType="w" fact="0.1292"/>
          <dgm:constr type="t" for="ch" forName="imageaccent1" refType="h" fact="0.7424"/>
          <dgm:constr type="w" for="ch" forName="imageaccent1" refType="w" fact="0.022"/>
          <dgm:constr type="h" for="ch" forName="imageaccent1" refType="h" fact="0.044"/>
          <dgm:constr type="l" for="ch" forName="textaccent2" refType="w" fact="0.4544"/>
          <dgm:constr type="t" for="ch" forName="textaccent2" refType="h" fact="0.7404"/>
          <dgm:constr type="w" for="ch" forName="textaccent2" refType="w" fact="0.022"/>
          <dgm:constr type="h" for="ch" forName="textaccent2" refType="h" fact="0.044"/>
          <dgm:constr type="l" for="ch" forName="imageaccent2" refType="w" fact="0.4914"/>
          <dgm:constr type="t" for="ch" forName="imageaccent2" refType="h" fact="0.7907"/>
          <dgm:constr type="w" for="ch" forName="imageaccent2" refType="w" fact="0.022"/>
          <dgm:constr type="h" for="ch" forName="imageaccent2" refType="h" fact="0.044"/>
          <dgm:constr type="l" for="ch" forName="textaccent3" refType="w" fact="0.2915"/>
          <dgm:constr type="t" for="ch" forName="textaccent3" refType="h" fact="0.216"/>
          <dgm:constr type="w" for="ch" forName="textaccent3" refType="w" fact="0.022"/>
          <dgm:constr type="h" for="ch" forName="textaccent3" refType="h" fact="0.044"/>
          <dgm:constr type="l" for="ch" forName="imageaccent3" refType="w" fact="0.3299"/>
          <dgm:constr type="t" for="ch" forName="imageaccent3" refType="h" fact="0.1665"/>
          <dgm:constr type="w" for="ch" forName="imageaccent3" refType="w" fact="0.022"/>
          <dgm:constr type="h" for="ch" forName="imageaccent3" refType="h" fact="0.044"/>
          <dgm:constr type="l" for="ch" forName="textaccent4" refType="w" fact="0.65"/>
          <dgm:constr type="t" for="ch" forName="textaccent4" refType="h" fact="0.3746"/>
          <dgm:constr type="w" for="ch" forName="textaccent4" refType="w" fact="0.022"/>
          <dgm:constr type="h" for="ch" forName="textaccent4" refType="h" fact="0.044"/>
          <dgm:constr type="l" for="ch" forName="imageaccent4" refType="w" fact="0.6859"/>
          <dgm:constr type="t" for="ch" forName="imageaccent4" refType="h" fact="0.4261"/>
          <dgm:constr type="w" for="ch" forName="imageaccent4" refType="w" fact="0.022"/>
          <dgm:constr type="h" for="ch" forName="imageaccent4" refType="h" fact="0.044"/>
          <dgm:constr type="l" for="ch" forName="textaccent5" refType="w" fact="0.8123"/>
          <dgm:constr type="t" for="ch" forName="textaccent5" refType="h" fact="0.1724"/>
          <dgm:constr type="w" for="ch" forName="textaccent5" refType="w" fact="0.022"/>
          <dgm:constr type="h" for="ch" forName="textaccent5" refType="h" fact="0.044"/>
          <dgm:constr type="l" for="ch" forName="imageaccent5" refType="w" fact="0.849"/>
          <dgm:constr type="t" for="ch" forName="imageaccent5" refType="h" fact="0.222"/>
          <dgm:constr type="w" for="ch" forName="imageaccent5" refType="w" fact="0.022"/>
          <dgm:constr type="h" for="ch" forName="imageaccent5" refType="h" fact="0.044"/>
        </dgm:constrLst>
      </dgm:if>
      <dgm:if name="Name7" axis="ch" ptType="node" func="cnt" op="equ" val="6">
        <dgm:alg type="composite">
          <dgm:param type="ar" val="1.9179"/>
        </dgm:alg>
        <dgm:constrLst>
          <dgm:constr type="primFontSz" for="des" ptType="node" op="equ" val="65"/>
          <dgm:constr type="l" for="ch" forName="image4" refType="w" fact="0.6491"/>
          <dgm:constr type="t" for="ch" forName="image4" refType="h" fact="0.3466"/>
          <dgm:constr type="w" for="ch" forName="image4" refType="w" fact="0.1886"/>
          <dgm:constr type="h" for="ch" forName="image4" refType="h" fact="0.3106"/>
          <dgm:constr type="l" for="ch" forName="text5" refType="w" fact="0.6491"/>
          <dgm:constr type="t" for="ch" forName="text5" refType="h" fact="0.0033"/>
          <dgm:constr type="w" for="ch" forName="text5" refType="w" fact="0.1886"/>
          <dgm:constr type="h" for="ch" forName="text5" refType="h" fact="0.3106"/>
          <dgm:constr type="l" for="ch" forName="image5" refType="w" fact="0.8114"/>
          <dgm:constr type="t" for="ch" forName="image5" refType="h" fact="0.1766"/>
          <dgm:constr type="w" for="ch" forName="image5" refType="w" fact="0.1886"/>
          <dgm:constr type="h" for="ch" forName="image5" refType="h" fact="0.3106"/>
          <dgm:constr type="l" for="ch" forName="image2" refType="w" fact="0.4868"/>
          <dgm:constr type="t" for="ch" forName="image2" refType="h" fact="0.5154"/>
          <dgm:constr type="w" for="ch" forName="image2" refType="w" fact="0.1886"/>
          <dgm:constr type="h" for="ch" forName="image2" refType="h" fact="0.3106"/>
          <dgm:constr type="l" for="ch" forName="text4" refType="w" fact="0.4868"/>
          <dgm:constr type="t" for="ch" forName="text4" refType="h" fact="0.172"/>
          <dgm:constr type="w" for="ch" forName="text4" refType="w" fact="0.1886"/>
          <dgm:constr type="h" for="ch" forName="text4" refType="h" fact="0.3106"/>
          <dgm:constr type="l" for="ch" forName="text2" refType="w" fact="0.3246"/>
          <dgm:constr type="t" for="ch" forName="text2" refType="h" fact="0.3434"/>
          <dgm:constr type="w" for="ch" forName="text2" refType="w" fact="0.1886"/>
          <dgm:constr type="h" for="ch" forName="text2" refType="h" fact="0.3106"/>
          <dgm:constr type="l" for="ch" forName="image3" refType="w" fact="0.3246"/>
          <dgm:constr type="t" for="ch" forName="image3" refType="h" fact="0"/>
          <dgm:constr type="w" for="ch" forName="image3" refType="w" fact="0.1886"/>
          <dgm:constr type="h" for="ch" forName="image3" refType="h" fact="0.3106"/>
          <dgm:constr type="l" for="ch" forName="text1" refType="w" fact="0.1623"/>
          <dgm:constr type="t" for="ch" forName="text1" refType="h" fact="0.516"/>
          <dgm:constr type="w" for="ch" forName="text1" refType="w" fact="0.1886"/>
          <dgm:constr type="h" for="ch" forName="text1" refType="h" fact="0.3106"/>
          <dgm:constr type="l" for="ch" forName="text3" refType="w" fact="0.1623"/>
          <dgm:constr type="t" for="ch" forName="text3" refType="h" fact="0.1727"/>
          <dgm:constr type="w" for="ch" forName="text3" refType="w" fact="0.1886"/>
          <dgm:constr type="h" for="ch" forName="text3" refType="h" fact="0.3106"/>
          <dgm:constr type="l" for="ch" forName="textaccent1" refType="w" fact="0.1668"/>
          <dgm:constr type="t" for="ch" forName="textaccent1" refType="h" fact="0.6549"/>
          <dgm:constr type="w" for="ch" forName="textaccent1" refType="w" fact="0.022"/>
          <dgm:constr type="h" for="ch" forName="textaccent1" refType="h" fact="0.0364"/>
          <dgm:constr type="l" for="ch" forName="image1" refType="w" fact="0"/>
          <dgm:constr type="t" for="ch" forName="image1" refType="h" fact="0.3443"/>
          <dgm:constr type="w" for="ch" forName="image1" refType="w" fact="0.1886"/>
          <dgm:constr type="h" for="ch" forName="image1" refType="h" fact="0.3106"/>
          <dgm:constr type="l" for="ch" forName="imageaccent1" refType="w" fact="0.1292"/>
          <dgm:constr type="t" for="ch" forName="imageaccent1" refType="h" fact="0.6137"/>
          <dgm:constr type="w" for="ch" forName="imageaccent1" refType="w" fact="0.022"/>
          <dgm:constr type="h" for="ch" forName="imageaccent1" refType="h" fact="0.0364"/>
          <dgm:constr type="l" for="ch" forName="textaccent2" refType="w" fact="0.4544"/>
          <dgm:constr type="t" for="ch" forName="textaccent2" refType="h" fact="0.612"/>
          <dgm:constr type="w" for="ch" forName="textaccent2" refType="w" fact="0.022"/>
          <dgm:constr type="h" for="ch" forName="textaccent2" refType="h" fact="0.0364"/>
          <dgm:constr type="l" for="ch" forName="imageaccent2" refType="w" fact="0.4914"/>
          <dgm:constr type="t" for="ch" forName="imageaccent2" refType="h" fact="0.6536"/>
          <dgm:constr type="w" for="ch" forName="imageaccent2" refType="w" fact="0.022"/>
          <dgm:constr type="h" for="ch" forName="imageaccent2" refType="h" fact="0.0364"/>
          <dgm:constr type="l" for="ch" forName="textaccent3" refType="w" fact="0.2915"/>
          <dgm:constr type="t" for="ch" forName="textaccent3" refType="h" fact="0.1786"/>
          <dgm:constr type="w" for="ch" forName="textaccent3" refType="w" fact="0.022"/>
          <dgm:constr type="h" for="ch" forName="textaccent3" refType="h" fact="0.0364"/>
          <dgm:constr type="l" for="ch" forName="imageaccent3" refType="w" fact="0.3299"/>
          <dgm:constr type="t" for="ch" forName="imageaccent3" refType="h" fact="0.1376"/>
          <dgm:constr type="w" for="ch" forName="imageaccent3" refType="w" fact="0.022"/>
          <dgm:constr type="h" for="ch" forName="imageaccent3" refType="h" fact="0.0364"/>
          <dgm:constr type="l" for="ch" forName="textaccent4" refType="w" fact="0.65"/>
          <dgm:constr type="t" for="ch" forName="textaccent4" refType="h" fact="0.3096"/>
          <dgm:constr type="w" for="ch" forName="textaccent4" refType="w" fact="0.022"/>
          <dgm:constr type="h" for="ch" forName="textaccent4" refType="h" fact="0.0364"/>
          <dgm:constr type="l" for="ch" forName="imageaccent4" refType="w" fact="0.6859"/>
          <dgm:constr type="t" for="ch" forName="imageaccent4" refType="h" fact="0.3522"/>
          <dgm:constr type="w" for="ch" forName="imageaccent4" refType="w" fact="0.022"/>
          <dgm:constr type="h" for="ch" forName="imageaccent4" refType="h" fact="0.0364"/>
          <dgm:constr type="l" for="ch" forName="textaccent5" refType="w" fact="0.8123"/>
          <dgm:constr type="t" for="ch" forName="textaccent5" refType="h" fact="0.1425"/>
          <dgm:constr type="w" for="ch" forName="textaccent5" refType="w" fact="0.022"/>
          <dgm:constr type="h" for="ch" forName="textaccent5" refType="h" fact="0.0364"/>
          <dgm:constr type="l" for="ch" forName="imageaccent5" refType="w" fact="0.849"/>
          <dgm:constr type="t" for="ch" forName="imageaccent5" refType="h" fact="0.1835"/>
          <dgm:constr type="w" for="ch" forName="imageaccent5" refType="w" fact="0.022"/>
          <dgm:constr type="h" for="ch" forName="imageaccent5" refType="h" fact="0.0364"/>
          <dgm:constr type="l" for="ch" forName="image6" refType="w" fact="0.6491"/>
          <dgm:constr type="t" for="ch" forName="image6" refType="h" fact="0.6894"/>
          <dgm:constr type="w" for="ch" forName="image6" refType="w" fact="0.1886"/>
          <dgm:constr type="h" for="ch" forName="image6" refType="h" fact="0.3106"/>
          <dgm:constr type="l" for="ch" forName="text6" refType="w" fact="0.8114"/>
          <dgm:constr type="t" for="ch" forName="text6" refType="h" fact="0.5194"/>
          <dgm:constr type="w" for="ch" forName="text6" refType="w" fact="0.1886"/>
          <dgm:constr type="h" for="ch" forName="text6" refType="h" fact="0.3106"/>
          <dgm:constr type="l" for="ch" forName="imageaccent6" refType="w" fact="0.8138"/>
          <dgm:constr type="t" for="ch" forName="imageaccent6" refType="h" fact="0.8257"/>
          <dgm:constr type="w" for="ch" forName="imageaccent6" refType="w" fact="0.022"/>
          <dgm:constr type="h" for="ch" forName="imageaccent6" refType="h" fact="0.0364"/>
          <dgm:constr type="l" for="ch" forName="textaccent6" refType="w" fact="0.8488"/>
          <dgm:constr type="t" for="ch" forName="textaccent6" refType="h" fact="0.7914"/>
          <dgm:constr type="w" for="ch" forName="textaccent6" refType="w" fact="0.022"/>
          <dgm:constr type="h" for="ch" forName="textaccent6" refType="h" fact="0.0364"/>
        </dgm:constrLst>
      </dgm:if>
      <dgm:if name="Name8" axis="ch" ptType="node" func="cnt" op="equ" val="7">
        <dgm:alg type="composite">
          <dgm:param type="ar" val="1.6382"/>
        </dgm:alg>
        <dgm:constrLst>
          <dgm:constr type="primFontSz" for="des" ptType="node" op="equ" val="65"/>
          <dgm:constr type="l" for="ch" forName="image4" refType="w" fact="0.6491"/>
          <dgm:constr type="t" for="ch" forName="image4" refType="h" fact="0.2961"/>
          <dgm:constr type="w" for="ch" forName="image4" refType="w" fact="0.1886"/>
          <dgm:constr type="h" for="ch" forName="image4" refType="h" fact="0.2653"/>
          <dgm:constr type="l" for="ch" forName="text5" refType="w" fact="0.6491"/>
          <dgm:constr type="t" for="ch" forName="text5" refType="h" fact="0.0028"/>
          <dgm:constr type="w" for="ch" forName="text5" refType="w" fact="0.1886"/>
          <dgm:constr type="h" for="ch" forName="text5" refType="h" fact="0.2653"/>
          <dgm:constr type="l" for="ch" forName="image5" refType="w" fact="0.8114"/>
          <dgm:constr type="t" for="ch" forName="image5" refType="h" fact="0.1508"/>
          <dgm:constr type="w" for="ch" forName="image5" refType="w" fact="0.1886"/>
          <dgm:constr type="h" for="ch" forName="image5" refType="h" fact="0.2653"/>
          <dgm:constr type="l" for="ch" forName="image2" refType="w" fact="0.4868"/>
          <dgm:constr type="t" for="ch" forName="image2" refType="h" fact="0.4402"/>
          <dgm:constr type="w" for="ch" forName="image2" refType="w" fact="0.1886"/>
          <dgm:constr type="h" for="ch" forName="image2" refType="h" fact="0.2653"/>
          <dgm:constr type="l" for="ch" forName="text4" refType="w" fact="0.4868"/>
          <dgm:constr type="t" for="ch" forName="text4" refType="h" fact="0.1469"/>
          <dgm:constr type="w" for="ch" forName="text4" refType="w" fact="0.1886"/>
          <dgm:constr type="h" for="ch" forName="text4" refType="h" fact="0.2653"/>
          <dgm:constr type="l" for="ch" forName="text2" refType="w" fact="0.3246"/>
          <dgm:constr type="t" for="ch" forName="text2" refType="h" fact="0.2933"/>
          <dgm:constr type="w" for="ch" forName="text2" refType="w" fact="0.1886"/>
          <dgm:constr type="h" for="ch" forName="text2" refType="h" fact="0.2653"/>
          <dgm:constr type="l" for="ch" forName="image3" refType="w" fact="0.3246"/>
          <dgm:constr type="t" for="ch" forName="image3" refType="h" fact="0"/>
          <dgm:constr type="w" for="ch" forName="image3" refType="w" fact="0.1886"/>
          <dgm:constr type="h" for="ch" forName="image3" refType="h" fact="0.2653"/>
          <dgm:constr type="l" for="ch" forName="text1" refType="w" fact="0.1623"/>
          <dgm:constr type="t" for="ch" forName="text1" refType="h" fact="0.4408"/>
          <dgm:constr type="w" for="ch" forName="text1" refType="w" fact="0.1886"/>
          <dgm:constr type="h" for="ch" forName="text1" refType="h" fact="0.2653"/>
          <dgm:constr type="l" for="ch" forName="text3" refType="w" fact="0.1623"/>
          <dgm:constr type="t" for="ch" forName="text3" refType="h" fact="0.1475"/>
          <dgm:constr type="w" for="ch" forName="text3" refType="w" fact="0.1886"/>
          <dgm:constr type="h" for="ch" forName="text3" refType="h" fact="0.2653"/>
          <dgm:constr type="l" for="ch" forName="textaccent1" refType="w" fact="0.1668"/>
          <dgm:constr type="t" for="ch" forName="textaccent1" refType="h" fact="0.5594"/>
          <dgm:constr type="w" for="ch" forName="textaccent1" refType="w" fact="0.022"/>
          <dgm:constr type="h" for="ch" forName="textaccent1" refType="h" fact="0.0311"/>
          <dgm:constr type="l" for="ch" forName="image1" refType="w" fact="0"/>
          <dgm:constr type="t" for="ch" forName="image1" refType="h" fact="0.2941"/>
          <dgm:constr type="w" for="ch" forName="image1" refType="w" fact="0.1886"/>
          <dgm:constr type="h" for="ch" forName="image1" refType="h" fact="0.2653"/>
          <dgm:constr type="l" for="ch" forName="imageaccent1" refType="w" fact="0.1292"/>
          <dgm:constr type="t" for="ch" forName="imageaccent1" refType="h" fact="0.5242"/>
          <dgm:constr type="w" for="ch" forName="imageaccent1" refType="w" fact="0.022"/>
          <dgm:constr type="h" for="ch" forName="imageaccent1" refType="h" fact="0.0311"/>
          <dgm:constr type="l" for="ch" forName="textaccent2" refType="w" fact="0.4544"/>
          <dgm:constr type="t" for="ch" forName="textaccent2" refType="h" fact="0.5228"/>
          <dgm:constr type="w" for="ch" forName="textaccent2" refType="w" fact="0.022"/>
          <dgm:constr type="h" for="ch" forName="textaccent2" refType="h" fact="0.0311"/>
          <dgm:constr type="l" for="ch" forName="imageaccent2" refType="w" fact="0.4914"/>
          <dgm:constr type="t" for="ch" forName="imageaccent2" refType="h" fact="0.5583"/>
          <dgm:constr type="w" for="ch" forName="imageaccent2" refType="w" fact="0.022"/>
          <dgm:constr type="h" for="ch" forName="imageaccent2" refType="h" fact="0.0311"/>
          <dgm:constr type="l" for="ch" forName="textaccent3" refType="w" fact="0.2907"/>
          <dgm:constr type="t" for="ch" forName="textaccent3" refType="h" fact="0.1511"/>
          <dgm:constr type="w" for="ch" forName="textaccent3" refType="w" fact="0.022"/>
          <dgm:constr type="h" for="ch" forName="textaccent3" refType="h" fact="0.0311"/>
          <dgm:constr type="l" for="ch" forName="imageaccent3" refType="w" fact="0.3299"/>
          <dgm:constr type="t" for="ch" forName="imageaccent3" refType="h" fact="0.1175"/>
          <dgm:constr type="w" for="ch" forName="imageaccent3" refType="w" fact="0.022"/>
          <dgm:constr type="h" for="ch" forName="imageaccent3" refType="h" fact="0.0311"/>
          <dgm:constr type="l" for="ch" forName="textaccent4" refType="w" fact="0.65"/>
          <dgm:constr type="t" for="ch" forName="textaccent4" refType="h" fact="0.2645"/>
          <dgm:constr type="w" for="ch" forName="textaccent4" refType="w" fact="0.022"/>
          <dgm:constr type="h" for="ch" forName="textaccent4" refType="h" fact="0.0311"/>
          <dgm:constr type="l" for="ch" forName="imageaccent4" refType="w" fact="0.6859"/>
          <dgm:constr type="t" for="ch" forName="imageaccent4" refType="h" fact="0.3008"/>
          <dgm:constr type="w" for="ch" forName="imageaccent4" refType="w" fact="0.022"/>
          <dgm:constr type="h" for="ch" forName="imageaccent4" refType="h" fact="0.0311"/>
          <dgm:constr type="l" for="ch" forName="textaccent5" refType="w" fact="0.8123"/>
          <dgm:constr type="t" for="ch" forName="textaccent5" refType="h" fact="0.1217"/>
          <dgm:constr type="w" for="ch" forName="textaccent5" refType="w" fact="0.022"/>
          <dgm:constr type="h" for="ch" forName="textaccent5" refType="h" fact="0.0311"/>
          <dgm:constr type="l" for="ch" forName="imageaccent5" refType="w" fact="0.849"/>
          <dgm:constr type="t" for="ch" forName="imageaccent5" refType="h" fact="0.1567"/>
          <dgm:constr type="w" for="ch" forName="imageaccent5" refType="w" fact="0.022"/>
          <dgm:constr type="h" for="ch" forName="imageaccent5" refType="h" fact="0.0311"/>
          <dgm:constr type="l" for="ch" forName="image6" refType="w" fact="0.6491"/>
          <dgm:constr type="t" for="ch" forName="image6" refType="h" fact="0.5889"/>
          <dgm:constr type="w" for="ch" forName="image6" refType="w" fact="0.1886"/>
          <dgm:constr type="h" for="ch" forName="image6" refType="h" fact="0.2653"/>
          <dgm:constr type="l" for="ch" forName="text6" refType="w" fact="0.8114"/>
          <dgm:constr type="t" for="ch" forName="text6" refType="h" fact="0.4436"/>
          <dgm:constr type="w" for="ch" forName="text6" refType="w" fact="0.1886"/>
          <dgm:constr type="h" for="ch" forName="text6" refType="h" fact="0.2653"/>
          <dgm:constr type="l" for="ch" forName="imageaccent6" refType="w" fact="0.8138"/>
          <dgm:constr type="t" for="ch" forName="imageaccent6" refType="h" fact="0.7053"/>
          <dgm:constr type="w" for="ch" forName="imageaccent6" refType="w" fact="0.022"/>
          <dgm:constr type="h" for="ch" forName="imageaccent6" refType="h" fact="0.0311"/>
          <dgm:constr type="l" for="ch" forName="textaccent6" refType="w" fact="0.8488"/>
          <dgm:constr type="t" for="ch" forName="textaccent6" refType="h" fact="0.676"/>
          <dgm:constr type="w" for="ch" forName="textaccent6" refType="w" fact="0.022"/>
          <dgm:constr type="h" for="ch" forName="textaccent6" refType="h" fact="0.0311"/>
          <dgm:constr type="l" for="ch" forName="text7" refType="w" fact="0.3244"/>
          <dgm:constr type="t" for="ch" forName="text7" refType="h" fact="0.5872"/>
          <dgm:constr type="w" for="ch" forName="text7" refType="w" fact="0.1886"/>
          <dgm:constr type="h" for="ch" forName="text7" refType="h" fact="0.2653"/>
          <dgm:constr type="l" for="ch" forName="image7" refType="w" fact="0.1622"/>
          <dgm:constr type="t" for="ch" forName="image7" refType="h" fact="0.7347"/>
          <dgm:constr type="w" for="ch" forName="image7" refType="w" fact="0.1886"/>
          <dgm:constr type="h" for="ch" forName="image7" refType="h" fact="0.2653"/>
          <dgm:constr type="l" for="ch" forName="imageaccent7" refType="w" fact="0.2905"/>
          <dgm:constr type="t" for="ch" forName="imageaccent7" refType="h" fact="0.7384"/>
          <dgm:constr type="w" for="ch" forName="imageaccent7" refType="w" fact="0.022"/>
          <dgm:constr type="h" for="ch" forName="imageaccent7" refType="h" fact="0.0311"/>
          <dgm:constr type="l" for="ch" forName="textaccent7" refType="w" fact="0.3298"/>
          <dgm:constr type="t" for="ch" forName="textaccent7" refType="h" fact="0.7048"/>
          <dgm:constr type="w" for="ch" forName="textaccent7" refType="w" fact="0.022"/>
          <dgm:constr type="h" for="ch" forName="textaccent7" refType="h" fact="0.0311"/>
        </dgm:constrLst>
      </dgm:if>
      <dgm:if name="Name9" axis="ch" ptType="node" func="cnt" op="equ" val="8">
        <dgm:alg type="composite">
          <dgm:param type="ar" val="1.8974"/>
        </dgm:alg>
        <dgm:constrLst>
          <dgm:constr type="primFontSz" for="des" ptType="node" op="equ" val="65"/>
          <dgm:constr type="l" for="ch" forName="image4" refType="w" fact="0.5589"/>
          <dgm:constr type="t" for="ch" forName="image4" refType="h" fact="0.2952"/>
          <dgm:constr type="w" for="ch" forName="image4" refType="w" fact="0.1624"/>
          <dgm:constr type="h" for="ch" forName="image4" refType="h" fact="0.2645"/>
          <dgm:constr type="l" for="ch" forName="text5" refType="w" fact="0.5589"/>
          <dgm:constr type="t" for="ch" forName="text5" refType="h" fact="0.0028"/>
          <dgm:constr type="w" for="ch" forName="text5" refType="w" fact="0.1624"/>
          <dgm:constr type="h" for="ch" forName="text5" refType="h" fact="0.2645"/>
          <dgm:constr type="l" for="ch" forName="image5" refType="w" fact="0.6986"/>
          <dgm:constr type="t" for="ch" forName="image5" refType="h" fact="0.1504"/>
          <dgm:constr type="w" for="ch" forName="image5" refType="w" fact="0.1624"/>
          <dgm:constr type="h" for="ch" forName="image5" refType="h" fact="0.2645"/>
          <dgm:constr type="l" for="ch" forName="image2" refType="w" fact="0.4192"/>
          <dgm:constr type="t" for="ch" forName="image2" refType="h" fact="0.439"/>
          <dgm:constr type="w" for="ch" forName="image2" refType="w" fact="0.1624"/>
          <dgm:constr type="h" for="ch" forName="image2" refType="h" fact="0.2645"/>
          <dgm:constr type="l" for="ch" forName="text4" refType="w" fact="0.4192"/>
          <dgm:constr type="t" for="ch" forName="text4" refType="h" fact="0.1465"/>
          <dgm:constr type="w" for="ch" forName="text4" refType="w" fact="0.1624"/>
          <dgm:constr type="h" for="ch" forName="text4" refType="h" fact="0.2645"/>
          <dgm:constr type="l" for="ch" forName="text2" refType="w" fact="0.2794"/>
          <dgm:constr type="t" for="ch" forName="text2" refType="h" fact="0.2925"/>
          <dgm:constr type="w" for="ch" forName="text2" refType="w" fact="0.1624"/>
          <dgm:constr type="h" for="ch" forName="text2" refType="h" fact="0.2645"/>
          <dgm:constr type="l" for="ch" forName="image3" refType="w" fact="0.2794"/>
          <dgm:constr type="t" for="ch" forName="image3" refType="h" fact="0"/>
          <dgm:constr type="w" for="ch" forName="image3" refType="w" fact="0.1624"/>
          <dgm:constr type="h" for="ch" forName="image3" refType="h" fact="0.2645"/>
          <dgm:constr type="l" for="ch" forName="text1" refType="w" fact="0.1397"/>
          <dgm:constr type="t" for="ch" forName="text1" refType="h" fact="0.4395"/>
          <dgm:constr type="w" for="ch" forName="text1" refType="w" fact="0.1624"/>
          <dgm:constr type="h" for="ch" forName="text1" refType="h" fact="0.2645"/>
          <dgm:constr type="l" for="ch" forName="text3" refType="w" fact="0.1397"/>
          <dgm:constr type="t" for="ch" forName="text3" refType="h" fact="0.1471"/>
          <dgm:constr type="w" for="ch" forName="text3" refType="w" fact="0.1624"/>
          <dgm:constr type="h" for="ch" forName="text3" refType="h" fact="0.2645"/>
          <dgm:constr type="l" for="ch" forName="textaccent1" refType="w" fact="0.1436"/>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4"/>
          <dgm:constr type="h" for="ch" forName="image1" refType="h" fact="0.2645"/>
          <dgm:constr type="l" for="ch" forName="imageaccent1" refType="w" fact="0.1112"/>
          <dgm:constr type="t" for="ch" forName="imageaccent1" refType="h" fact="0.5227"/>
          <dgm:constr type="w" for="ch" forName="imageaccent1" refType="w" fact="0.0189"/>
          <dgm:constr type="h" for="ch" forName="imageaccent1" refType="h" fact="0.031"/>
          <dgm:constr type="l" for="ch" forName="textaccent2" refType="w" fact="0.3912"/>
          <dgm:constr type="t" for="ch" forName="textaccent2" refType="h" fact="0.5213"/>
          <dgm:constr type="w" for="ch" forName="textaccent2" refType="w" fact="0.0189"/>
          <dgm:constr type="h" for="ch" forName="textaccent2" refType="h" fact="0.031"/>
          <dgm:constr type="l" for="ch" forName="imageaccent2" refType="w" fact="0.4231"/>
          <dgm:constr type="t" for="ch" forName="imageaccent2" refType="h" fact="0.5567"/>
          <dgm:constr type="w" for="ch" forName="imageaccent2" refType="w" fact="0.0189"/>
          <dgm:constr type="h" for="ch" forName="imageaccent2" refType="h" fact="0.031"/>
          <dgm:constr type="l" for="ch" forName="textaccent3" refType="w" fact="0.2502"/>
          <dgm:constr type="t" for="ch" forName="textaccent3" refType="h" fact="0.1507"/>
          <dgm:constr type="w" for="ch" forName="textaccent3" refType="w" fact="0.0189"/>
          <dgm:constr type="h" for="ch" forName="textaccent3" refType="h" fact="0.031"/>
          <dgm:constr type="l" for="ch" forName="imageaccent3" refType="w" fact="0.2841"/>
          <dgm:constr type="t" for="ch" forName="imageaccent3" refType="h" fact="0.1172"/>
          <dgm:constr type="w" for="ch" forName="imageaccent3" refType="w" fact="0.0189"/>
          <dgm:constr type="h" for="ch" forName="imageaccent3" refType="h" fact="0.031"/>
          <dgm:constr type="l" for="ch" forName="textaccent4" refType="w" fact="0.5596"/>
          <dgm:constr type="t" for="ch" forName="textaccent4" refType="h" fact="0.2637"/>
          <dgm:constr type="w" for="ch" forName="textaccent4" refType="w" fact="0.0189"/>
          <dgm:constr type="h" for="ch" forName="textaccent4" refType="h" fact="0.031"/>
          <dgm:constr type="l" for="ch" forName="imageaccent4" refType="w" fact="0.5905"/>
          <dgm:constr type="t" for="ch" forName="imageaccent4" refType="h" fact="0.3"/>
          <dgm:constr type="w" for="ch" forName="imageaccent4" refType="w" fact="0.0189"/>
          <dgm:constr type="h" for="ch" forName="imageaccent4" refType="h" fact="0.031"/>
          <dgm:constr type="l" for="ch" forName="textaccent5" refType="w" fact="0.6993"/>
          <dgm:constr type="t" for="ch" forName="textaccent5" refType="h" fact="0.1214"/>
          <dgm:constr type="w" for="ch" forName="textaccent5" refType="w" fact="0.0189"/>
          <dgm:constr type="h" for="ch" forName="textaccent5" refType="h" fact="0.031"/>
          <dgm:constr type="l" for="ch" forName="imageaccent5" refType="w" fact="0.731"/>
          <dgm:constr type="t" for="ch" forName="imageaccent5" refType="h" fact="0.1563"/>
          <dgm:constr type="w" for="ch" forName="imageaccent5" refType="w" fact="0.0189"/>
          <dgm:constr type="h" for="ch" forName="imageaccent5" refType="h" fact="0.031"/>
          <dgm:constr type="l" for="ch" forName="image6" refType="w" fact="0.5589"/>
          <dgm:constr type="t" for="ch" forName="image6" refType="h" fact="0.5872"/>
          <dgm:constr type="w" for="ch" forName="image6" refType="w" fact="0.1624"/>
          <dgm:constr type="h" for="ch" forName="image6" refType="h" fact="0.2645"/>
          <dgm:constr type="l" for="ch" forName="text6" refType="w" fact="0.6986"/>
          <dgm:constr type="t" for="ch" forName="text6" refType="h" fact="0.4424"/>
          <dgm:constr type="w" for="ch" forName="text6" refType="w" fact="0.1624"/>
          <dgm:constr type="h" for="ch" forName="text6" refType="h" fact="0.2645"/>
          <dgm:constr type="l" for="ch" forName="imageaccent6" refType="w" fact="0.7007"/>
          <dgm:constr type="t" for="ch" forName="imageaccent6" refType="h" fact="0.7033"/>
          <dgm:constr type="w" for="ch" forName="imageaccent6" refType="w" fact="0.0189"/>
          <dgm:constr type="h" for="ch" forName="imageaccent6" refType="h" fact="0.031"/>
          <dgm:constr type="l" for="ch" forName="textaccent6" refType="w" fact="0.7308"/>
          <dgm:constr type="t" for="ch" forName="textaccent6" refType="h" fact="0.6741"/>
          <dgm:constr type="w" for="ch" forName="textaccent6" refType="w" fact="0.0189"/>
          <dgm:constr type="h" for="ch" forName="textaccent6" refType="h" fact="0.031"/>
          <dgm:constr type="l" for="ch" forName="text7" refType="w" fact="0.2793"/>
          <dgm:constr type="t" for="ch" forName="text7" refType="h" fact="0.5856"/>
          <dgm:constr type="w" for="ch" forName="text7" refType="w" fact="0.1624"/>
          <dgm:constr type="h" for="ch" forName="text7" refType="h" fact="0.2645"/>
          <dgm:constr type="l" for="ch" forName="image7" refType="w" fact="0.1396"/>
          <dgm:constr type="t" for="ch" forName="image7" refType="h" fact="0.7326"/>
          <dgm:constr type="w" for="ch" forName="image7" refType="w" fact="0.1624"/>
          <dgm:constr type="h" for="ch" forName="image7" refType="h" fact="0.2645"/>
          <dgm:constr type="l" for="ch" forName="imageaccent7" refType="w" fact="0.2501"/>
          <dgm:constr type="t" for="ch" forName="imageaccent7" refType="h" fact="0.7363"/>
          <dgm:constr type="w" for="ch" forName="imageaccent7" refType="w" fact="0.0189"/>
          <dgm:constr type="h" for="ch" forName="imageaccent7" refType="h" fact="0.031"/>
          <dgm:constr type="l" for="ch" forName="textaccent7" refType="w" fact="0.284"/>
          <dgm:constr type="t" for="ch" forName="textaccent7" refType="h" fact="0.7028"/>
          <dgm:constr type="w" for="ch" forName="textaccent7" refType="w" fact="0.0189"/>
          <dgm:constr type="h" for="ch" forName="textaccent7" refType="h" fact="0.031"/>
          <dgm:constr type="l" for="ch" forName="image8" refType="w" fact="0.6979"/>
          <dgm:constr type="t" for="ch" forName="image8" refType="h" fact="0.7355"/>
          <dgm:constr type="w" for="ch" forName="image8" refType="w" fact="0.1624"/>
          <dgm:constr type="h" for="ch" forName="image8" refType="h" fact="0.2645"/>
          <dgm:constr type="l" for="ch" forName="text8" refType="w" fact="0.8376"/>
          <dgm:constr type="t" for="ch" forName="text8" refType="h" fact="0.5906"/>
          <dgm:constr type="w" for="ch" forName="text8" refType="w" fact="0.1624"/>
          <dgm:constr type="h" for="ch" forName="text8" refType="h" fact="0.2645"/>
          <dgm:constr type="l" for="ch" forName="imageaccent8" refType="w" fact="0.8397"/>
          <dgm:constr type="t" for="ch" forName="imageaccent8" refType="h" fact="0.8516"/>
          <dgm:constr type="w" for="ch" forName="imageaccent8" refType="w" fact="0.0189"/>
          <dgm:constr type="h" for="ch" forName="imageaccent8" refType="h" fact="0.031"/>
          <dgm:constr type="l" for="ch" forName="textaccent8" refType="w" fact="0.8698"/>
          <dgm:constr type="t" for="ch" forName="textaccent8" refType="h" fact="0.8223"/>
          <dgm:constr type="w" for="ch" forName="textaccent8" refType="w" fact="0.0189"/>
          <dgm:constr type="h" for="ch" forName="textaccent8" refType="h" fact="0.031"/>
        </dgm:constrLst>
      </dgm:if>
      <dgm:if name="Name10" axis="ch" ptType="node" func="cnt" op="equ" val="9">
        <dgm:alg type="composite">
          <dgm:param type="ar" val="1.8986"/>
        </dgm:alg>
        <dgm:constrLst>
          <dgm:constr type="primFontSz" for="des" ptType="node" op="equ" val="65"/>
          <dgm:constr type="l" for="ch" forName="image4" refType="w" fact="0.5585"/>
          <dgm:constr type="t" for="ch" forName="image4" refType="h" fact="0.2952"/>
          <dgm:constr type="w" for="ch" forName="image4" refType="w" fact="0.1623"/>
          <dgm:constr type="h" for="ch" forName="image4" refType="h" fact="0.2645"/>
          <dgm:constr type="l" for="ch" forName="text5" refType="w" fact="0.5585"/>
          <dgm:constr type="t" for="ch" forName="text5" refType="h" fact="0.0028"/>
          <dgm:constr type="w" for="ch" forName="text5" refType="w" fact="0.1623"/>
          <dgm:constr type="h" for="ch" forName="text5" refType="h" fact="0.2645"/>
          <dgm:constr type="l" for="ch" forName="image5" refType="w" fact="0.6982"/>
          <dgm:constr type="t" for="ch" forName="image5" refType="h" fact="0.1504"/>
          <dgm:constr type="w" for="ch" forName="image5" refType="w" fact="0.1623"/>
          <dgm:constr type="h" for="ch" forName="image5" refType="h" fact="0.2645"/>
          <dgm:constr type="l" for="ch" forName="image2" refType="w" fact="0.4189"/>
          <dgm:constr type="t" for="ch" forName="image2" refType="h" fact="0.439"/>
          <dgm:constr type="w" for="ch" forName="image2" refType="w" fact="0.1623"/>
          <dgm:constr type="h" for="ch" forName="image2" refType="h" fact="0.2645"/>
          <dgm:constr type="l" for="ch" forName="text4" refType="w" fact="0.4189"/>
          <dgm:constr type="t" for="ch" forName="text4" refType="h" fact="0.1465"/>
          <dgm:constr type="w" for="ch" forName="text4" refType="w" fact="0.1623"/>
          <dgm:constr type="h" for="ch" forName="text4" refType="h" fact="0.2645"/>
          <dgm:constr type="l" for="ch" forName="text2" refType="w" fact="0.2793"/>
          <dgm:constr type="t" for="ch" forName="text2" refType="h" fact="0.2925"/>
          <dgm:constr type="w" for="ch" forName="text2" refType="w" fact="0.1623"/>
          <dgm:constr type="h" for="ch" forName="text2" refType="h" fact="0.2645"/>
          <dgm:constr type="l" for="ch" forName="image3" refType="w" fact="0.2793"/>
          <dgm:constr type="t" for="ch" forName="image3" refType="h" fact="0"/>
          <dgm:constr type="w" for="ch" forName="image3" refType="w" fact="0.1623"/>
          <dgm:constr type="h" for="ch" forName="image3" refType="h" fact="0.2645"/>
          <dgm:constr type="l" for="ch" forName="text1" refType="w" fact="0.1396"/>
          <dgm:constr type="t" for="ch" forName="text1" refType="h" fact="0.4395"/>
          <dgm:constr type="w" for="ch" forName="text1" refType="w" fact="0.1623"/>
          <dgm:constr type="h" for="ch" forName="text1" refType="h" fact="0.2645"/>
          <dgm:constr type="l" for="ch" forName="text3" refType="w" fact="0.1396"/>
          <dgm:constr type="t" for="ch" forName="text3" refType="h" fact="0.1471"/>
          <dgm:constr type="w" for="ch" forName="text3" refType="w" fact="0.1623"/>
          <dgm:constr type="h" for="ch" forName="text3" refType="h" fact="0.2645"/>
          <dgm:constr type="l" for="ch" forName="textaccent1" refType="w" fact="0.1435"/>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3"/>
          <dgm:constr type="h" for="ch" forName="image1" refType="h" fact="0.2645"/>
          <dgm:constr type="l" for="ch" forName="imageaccent1" refType="w" fact="0.1111"/>
          <dgm:constr type="t" for="ch" forName="imageaccent1" refType="h" fact="0.5227"/>
          <dgm:constr type="w" for="ch" forName="imageaccent1" refType="w" fact="0.0189"/>
          <dgm:constr type="h" for="ch" forName="imageaccent1" refType="h" fact="0.031"/>
          <dgm:constr type="l" for="ch" forName="textaccent2" refType="w" fact="0.391"/>
          <dgm:constr type="t" for="ch" forName="textaccent2" refType="h" fact="0.5213"/>
          <dgm:constr type="w" for="ch" forName="textaccent2" refType="w" fact="0.0189"/>
          <dgm:constr type="h" for="ch" forName="textaccent2" refType="h" fact="0.031"/>
          <dgm:constr type="l" for="ch" forName="imageaccent2" refType="w" fact="0.4228"/>
          <dgm:constr type="t" for="ch" forName="imageaccent2" refType="h" fact="0.5567"/>
          <dgm:constr type="w" for="ch" forName="imageaccent2" refType="w" fact="0.0189"/>
          <dgm:constr type="h" for="ch" forName="imageaccent2" refType="h" fact="0.031"/>
          <dgm:constr type="l" for="ch" forName="textaccent3" refType="w" fact="0.2501"/>
          <dgm:constr type="t" for="ch" forName="textaccent3" refType="h" fact="0.1507"/>
          <dgm:constr type="w" for="ch" forName="textaccent3" refType="w" fact="0.0189"/>
          <dgm:constr type="h" for="ch" forName="textaccent3" refType="h" fact="0.031"/>
          <dgm:constr type="l" for="ch" forName="imageaccent3" refType="w" fact="0.2839"/>
          <dgm:constr type="t" for="ch" forName="imageaccent3" refType="h" fact="0.1172"/>
          <dgm:constr type="w" for="ch" forName="imageaccent3" refType="w" fact="0.0189"/>
          <dgm:constr type="h" for="ch" forName="imageaccent3" refType="h" fact="0.031"/>
          <dgm:constr type="l" for="ch" forName="textaccent4" refType="w" fact="0.5593"/>
          <dgm:constr type="t" for="ch" forName="textaccent4" refType="h" fact="0.2637"/>
          <dgm:constr type="w" for="ch" forName="textaccent4" refType="w" fact="0.0189"/>
          <dgm:constr type="h" for="ch" forName="textaccent4" refType="h" fact="0.031"/>
          <dgm:constr type="l" for="ch" forName="imageaccent4" refType="w" fact="0.5901"/>
          <dgm:constr type="t" for="ch" forName="imageaccent4" refType="h" fact="0.3"/>
          <dgm:constr type="w" for="ch" forName="imageaccent4" refType="w" fact="0.0189"/>
          <dgm:constr type="h" for="ch" forName="imageaccent4" refType="h" fact="0.031"/>
          <dgm:constr type="l" for="ch" forName="textaccent5" refType="w" fact="0.6989"/>
          <dgm:constr type="t" for="ch" forName="textaccent5" refType="h" fact="0.1214"/>
          <dgm:constr type="w" for="ch" forName="textaccent5" refType="w" fact="0.0189"/>
          <dgm:constr type="h" for="ch" forName="textaccent5" refType="h" fact="0.031"/>
          <dgm:constr type="l" for="ch" forName="imageaccent5" refType="w" fact="0.7305"/>
          <dgm:constr type="t" for="ch" forName="imageaccent5" refType="h" fact="0.1563"/>
          <dgm:constr type="w" for="ch" forName="imageaccent5" refType="w" fact="0.0189"/>
          <dgm:constr type="h" for="ch" forName="imageaccent5" refType="h" fact="0.031"/>
          <dgm:constr type="l" for="ch" forName="image6" refType="w" fact="0.5585"/>
          <dgm:constr type="t" for="ch" forName="image6" refType="h" fact="0.5872"/>
          <dgm:constr type="w" for="ch" forName="image6" refType="w" fact="0.1623"/>
          <dgm:constr type="h" for="ch" forName="image6" refType="h" fact="0.2645"/>
          <dgm:constr type="l" for="ch" forName="text6" refType="w" fact="0.6982"/>
          <dgm:constr type="t" for="ch" forName="text6" refType="h" fact="0.4424"/>
          <dgm:constr type="w" for="ch" forName="text6" refType="w" fact="0.1623"/>
          <dgm:constr type="h" for="ch" forName="text6" refType="h" fact="0.2645"/>
          <dgm:constr type="l" for="ch" forName="imageaccent6" refType="w" fact="0.7002"/>
          <dgm:constr type="t" for="ch" forName="imageaccent6" refType="h" fact="0.7033"/>
          <dgm:constr type="w" for="ch" forName="imageaccent6" refType="w" fact="0.0189"/>
          <dgm:constr type="h" for="ch" forName="imageaccent6" refType="h" fact="0.031"/>
          <dgm:constr type="l" for="ch" forName="textaccent6" refType="w" fact="0.7303"/>
          <dgm:constr type="t" for="ch" forName="textaccent6" refType="h" fact="0.6741"/>
          <dgm:constr type="w" for="ch" forName="textaccent6" refType="w" fact="0.0189"/>
          <dgm:constr type="h" for="ch" forName="textaccent6" refType="h" fact="0.031"/>
          <dgm:constr type="l" for="ch" forName="text7" refType="w" fact="0.2792"/>
          <dgm:constr type="t" for="ch" forName="text7" refType="h" fact="0.5856"/>
          <dgm:constr type="w" for="ch" forName="text7" refType="w" fact="0.1623"/>
          <dgm:constr type="h" for="ch" forName="text7" refType="h" fact="0.2645"/>
          <dgm:constr type="l" for="ch" forName="image7" refType="w" fact="0.1395"/>
          <dgm:constr type="t" for="ch" forName="image7" refType="h" fact="0.7326"/>
          <dgm:constr type="w" for="ch" forName="image7" refType="w" fact="0.1623"/>
          <dgm:constr type="h" for="ch" forName="image7" refType="h" fact="0.2645"/>
          <dgm:constr type="l" for="ch" forName="imageaccent7" refType="w" fact="0.25"/>
          <dgm:constr type="t" for="ch" forName="imageaccent7" refType="h" fact="0.7363"/>
          <dgm:constr type="w" for="ch" forName="imageaccent7" refType="w" fact="0.0189"/>
          <dgm:constr type="h" for="ch" forName="imageaccent7" refType="h" fact="0.031"/>
          <dgm:constr type="l" for="ch" forName="textaccent7" refType="w" fact="0.2838"/>
          <dgm:constr type="t" for="ch" forName="textaccent7" refType="h" fact="0.7028"/>
          <dgm:constr type="w" for="ch" forName="textaccent7" refType="w" fact="0.0189"/>
          <dgm:constr type="h" for="ch" forName="textaccent7" refType="h" fact="0.031"/>
          <dgm:constr type="l" for="ch" forName="image8" refType="w" fact="0.6975"/>
          <dgm:constr type="t" for="ch" forName="image8" refType="h" fact="0.7355"/>
          <dgm:constr type="w" for="ch" forName="image8" refType="w" fact="0.1623"/>
          <dgm:constr type="h" for="ch" forName="image8" refType="h" fact="0.2645"/>
          <dgm:constr type="l" for="ch" forName="text8" refType="w" fact="0.8371"/>
          <dgm:constr type="t" for="ch" forName="text8" refType="h" fact="0.5906"/>
          <dgm:constr type="w" for="ch" forName="text8" refType="w" fact="0.1623"/>
          <dgm:constr type="h" for="ch" forName="text8" refType="h" fact="0.2645"/>
          <dgm:constr type="l" for="ch" forName="imageaccent8" refType="w" fact="0.8392"/>
          <dgm:constr type="t" for="ch" forName="imageaccent8" refType="h" fact="0.8516"/>
          <dgm:constr type="w" for="ch" forName="imageaccent8" refType="w" fact="0.0189"/>
          <dgm:constr type="h" for="ch" forName="imageaccent8" refType="h" fact="0.031"/>
          <dgm:constr type="l" for="ch" forName="textaccent8" refType="w" fact="0.8693"/>
          <dgm:constr type="t" for="ch" forName="textaccent8" refType="h" fact="0.8223"/>
          <dgm:constr type="w" for="ch" forName="textaccent8" refType="w" fact="0.0189"/>
          <dgm:constr type="h" for="ch" forName="textaccent8" refType="h" fact="0.031"/>
          <dgm:constr type="l" for="ch" forName="text9" refType="w" fact="0.8377"/>
          <dgm:constr type="t" for="ch" forName="text9" refType="h" fact="0.0057"/>
          <dgm:constr type="w" for="ch" forName="text9" refType="w" fact="0.1623"/>
          <dgm:constr type="h" for="ch" forName="text9" refType="h" fact="0.2645"/>
          <dgm:constr type="l" for="ch" forName="textaccent9" refType="w" fact="0.95"/>
          <dgm:constr type="t" for="ch" forName="textaccent9" refType="h" fact="0.2383"/>
          <dgm:constr type="w" for="ch" forName="textaccent9" refType="w" fact="0.0189"/>
          <dgm:constr type="h" for="ch" forName="textaccent9" refType="h" fact="0.031"/>
          <dgm:constr type="l" for="ch" forName="image9" refType="w" fact="0.8377"/>
          <dgm:constr type="t" for="ch" forName="image9" refType="h" fact="0.2977"/>
          <dgm:constr type="w" for="ch" forName="image9" refType="w" fact="0.1623"/>
          <dgm:constr type="h" for="ch" forName="image9" refType="h" fact="0.2645"/>
          <dgm:constr type="l" for="ch" forName="imageaccent9" refType="w" fact="0.95"/>
          <dgm:constr type="t" for="ch" forName="imageaccent9" refType="h" fact="0.2993"/>
          <dgm:constr type="w" for="ch" forName="imageaccent9" refType="w" fact="0.0189"/>
          <dgm:constr type="h" for="ch" forName="imageaccent9" refType="h" fact="0.031"/>
        </dgm:constrLst>
      </dgm:if>
      <dgm:if name="Name11" axis="ch" ptType="node" func="cnt" op="equ" val="10">
        <dgm:alg type="composite">
          <dgm:param type="ar" val="1.6608"/>
        </dgm:alg>
        <dgm:constrLst>
          <dgm:constr type="primFontSz" for="des" ptType="node" op="equ" val="65"/>
          <dgm:constr type="l" for="ch" forName="image4" refType="w" fact="0.5585"/>
          <dgm:constr type="t" for="ch" forName="image4" refType="h" fact="0.2583"/>
          <dgm:constr type="w" for="ch" forName="image4" refType="w" fact="0.1623"/>
          <dgm:constr type="h" for="ch" forName="image4" refType="h" fact="0.2314"/>
          <dgm:constr type="l" for="ch" forName="text5" refType="w" fact="0.5585"/>
          <dgm:constr type="t" for="ch" forName="text5" refType="h" fact="0.0024"/>
          <dgm:constr type="w" for="ch" forName="text5" refType="w" fact="0.1623"/>
          <dgm:constr type="h" for="ch" forName="text5" refType="h" fact="0.2314"/>
          <dgm:constr type="l" for="ch" forName="image5" refType="w" fact="0.6982"/>
          <dgm:constr type="t" for="ch" forName="image5" refType="h" fact="0.1316"/>
          <dgm:constr type="w" for="ch" forName="image5" refType="w" fact="0.1623"/>
          <dgm:constr type="h" for="ch" forName="image5" refType="h" fact="0.2314"/>
          <dgm:constr type="l" for="ch" forName="image2" refType="w" fact="0.4189"/>
          <dgm:constr type="t" for="ch" forName="image2" refType="h" fact="0.384"/>
          <dgm:constr type="w" for="ch" forName="image2" refType="w" fact="0.1623"/>
          <dgm:constr type="h" for="ch" forName="image2" refType="h" fact="0.2314"/>
          <dgm:constr type="l" for="ch" forName="text4" refType="w" fact="0.4189"/>
          <dgm:constr type="t" for="ch" forName="text4" refType="h" fact="0.1282"/>
          <dgm:constr type="w" for="ch" forName="text4" refType="w" fact="0.1623"/>
          <dgm:constr type="h" for="ch" forName="text4" refType="h" fact="0.2314"/>
          <dgm:constr type="l" for="ch" forName="text2" refType="w" fact="0.2793"/>
          <dgm:constr type="t" for="ch" forName="text2" refType="h" fact="0.2558"/>
          <dgm:constr type="w" for="ch" forName="text2" refType="w" fact="0.1623"/>
          <dgm:constr type="h" for="ch" forName="text2" refType="h" fact="0.2314"/>
          <dgm:constr type="l" for="ch" forName="image3" refType="w" fact="0.2793"/>
          <dgm:constr type="t" for="ch" forName="image3" refType="h" fact="0"/>
          <dgm:constr type="w" for="ch" forName="image3" refType="w" fact="0.1623"/>
          <dgm:constr type="h" for="ch" forName="image3" refType="h" fact="0.2314"/>
          <dgm:constr type="l" for="ch" forName="text1" refType="w" fact="0.1396"/>
          <dgm:constr type="t" for="ch" forName="text1" refType="h" fact="0.3845"/>
          <dgm:constr type="w" for="ch" forName="text1" refType="w" fact="0.1623"/>
          <dgm:constr type="h" for="ch" forName="text1" refType="h" fact="0.2314"/>
          <dgm:constr type="l" for="ch" forName="text3" refType="w" fact="0.1396"/>
          <dgm:constr type="t" for="ch" forName="text3" refType="h" fact="0.1286"/>
          <dgm:constr type="w" for="ch" forName="text3" refType="w" fact="0.1623"/>
          <dgm:constr type="h" for="ch" forName="text3" refType="h" fact="0.2314"/>
          <dgm:constr type="l" for="ch" forName="textaccent1" refType="w" fact="0.1435"/>
          <dgm:constr type="t" for="ch" forName="textaccent1" refType="h" fact="0.488"/>
          <dgm:constr type="w" for="ch" forName="textaccent1" refType="w" fact="0.0189"/>
          <dgm:constr type="h" for="ch" forName="textaccent1" refType="h" fact="0.0271"/>
          <dgm:constr type="l" for="ch" forName="image1" refType="w" fact="0"/>
          <dgm:constr type="t" for="ch" forName="image1" refType="h" fact="0.2566"/>
          <dgm:constr type="w" for="ch" forName="image1" refType="w" fact="0.1623"/>
          <dgm:constr type="h" for="ch" forName="image1" refType="h" fact="0.2314"/>
          <dgm:constr type="l" for="ch" forName="imageaccent1" refType="w" fact="0.1111"/>
          <dgm:constr type="t" for="ch" forName="imageaccent1" refType="h" fact="0.4572"/>
          <dgm:constr type="w" for="ch" forName="imageaccent1" refType="w" fact="0.0189"/>
          <dgm:constr type="h" for="ch" forName="imageaccent1" refType="h" fact="0.0271"/>
          <dgm:constr type="l" for="ch" forName="textaccent2" refType="w" fact="0.391"/>
          <dgm:constr type="t" for="ch" forName="textaccent2" refType="h" fact="0.456"/>
          <dgm:constr type="w" for="ch" forName="textaccent2" refType="w" fact="0.0189"/>
          <dgm:constr type="h" for="ch" forName="textaccent2" refType="h" fact="0.0271"/>
          <dgm:constr type="l" for="ch" forName="imageaccent2" refType="w" fact="0.4228"/>
          <dgm:constr type="t" for="ch" forName="imageaccent2" refType="h" fact="0.487"/>
          <dgm:constr type="w" for="ch" forName="imageaccent2" refType="w" fact="0.0189"/>
          <dgm:constr type="h" for="ch" forName="imageaccent2" refType="h" fact="0.0271"/>
          <dgm:constr type="l" for="ch" forName="textaccent3" refType="w" fact="0.2501"/>
          <dgm:constr type="t" for="ch" forName="textaccent3" refType="h" fact="0.1318"/>
          <dgm:constr type="w" for="ch" forName="textaccent3" refType="w" fact="0.0189"/>
          <dgm:constr type="h" for="ch" forName="textaccent3" refType="h" fact="0.0271"/>
          <dgm:constr type="l" for="ch" forName="imageaccent3" refType="w" fact="0.2839"/>
          <dgm:constr type="t" for="ch" forName="imageaccent3" refType="h" fact="0.1025"/>
          <dgm:constr type="w" for="ch" forName="imageaccent3" refType="w" fact="0.0189"/>
          <dgm:constr type="h" for="ch" forName="imageaccent3" refType="h" fact="0.0271"/>
          <dgm:constr type="l" for="ch" forName="textaccent4" refType="w" fact="0.5593"/>
          <dgm:constr type="t" for="ch" forName="textaccent4" refType="h" fact="0.2307"/>
          <dgm:constr type="w" for="ch" forName="textaccent4" refType="w" fact="0.0189"/>
          <dgm:constr type="h" for="ch" forName="textaccent4" refType="h" fact="0.0271"/>
          <dgm:constr type="l" for="ch" forName="imageaccent4" refType="w" fact="0.5901"/>
          <dgm:constr type="t" for="ch" forName="imageaccent4" refType="h" fact="0.2624"/>
          <dgm:constr type="w" for="ch" forName="imageaccent4" refType="w" fact="0.0189"/>
          <dgm:constr type="h" for="ch" forName="imageaccent4" refType="h" fact="0.0271"/>
          <dgm:constr type="l" for="ch" forName="textaccent5" refType="w" fact="0.6989"/>
          <dgm:constr type="t" for="ch" forName="textaccent5" refType="h" fact="0.1062"/>
          <dgm:constr type="w" for="ch" forName="textaccent5" refType="w" fact="0.0189"/>
          <dgm:constr type="h" for="ch" forName="textaccent5" refType="h" fact="0.0271"/>
          <dgm:constr type="l" for="ch" forName="imageaccent5" refType="w" fact="0.7305"/>
          <dgm:constr type="t" for="ch" forName="imageaccent5" refType="h" fact="0.1367"/>
          <dgm:constr type="w" for="ch" forName="imageaccent5" refType="w" fact="0.0189"/>
          <dgm:constr type="h" for="ch" forName="imageaccent5" refType="h" fact="0.0271"/>
          <dgm:constr type="l" for="ch" forName="image6" refType="w" fact="0.5585"/>
          <dgm:constr type="t" for="ch" forName="image6" refType="h" fact="0.5137"/>
          <dgm:constr type="w" for="ch" forName="image6" refType="w" fact="0.1623"/>
          <dgm:constr type="h" for="ch" forName="image6" refType="h" fact="0.2314"/>
          <dgm:constr type="l" for="ch" forName="text6" refType="w" fact="0.6982"/>
          <dgm:constr type="t" for="ch" forName="text6" refType="h" fact="0.387"/>
          <dgm:constr type="w" for="ch" forName="text6" refType="w" fact="0.1623"/>
          <dgm:constr type="h" for="ch" forName="text6" refType="h" fact="0.2314"/>
          <dgm:constr type="l" for="ch" forName="imageaccent6" refType="w" fact="0.7002"/>
          <dgm:constr type="t" for="ch" forName="imageaccent6" refType="h" fact="0.6152"/>
          <dgm:constr type="w" for="ch" forName="imageaccent6" refType="w" fact="0.0189"/>
          <dgm:constr type="h" for="ch" forName="imageaccent6" refType="h" fact="0.0271"/>
          <dgm:constr type="l" for="ch" forName="textaccent6" refType="w" fact="0.7303"/>
          <dgm:constr type="t" for="ch" forName="textaccent6" refType="h" fact="0.5897"/>
          <dgm:constr type="w" for="ch" forName="textaccent6" refType="w" fact="0.0189"/>
          <dgm:constr type="h" for="ch" forName="textaccent6" refType="h" fact="0.0271"/>
          <dgm:constr type="l" for="ch" forName="text7" refType="w" fact="0.2792"/>
          <dgm:constr type="t" for="ch" forName="text7" refType="h" fact="0.5122"/>
          <dgm:constr type="w" for="ch" forName="text7" refType="w" fact="0.1623"/>
          <dgm:constr type="h" for="ch" forName="text7" refType="h" fact="0.2314"/>
          <dgm:constr type="l" for="ch" forName="image7" refType="w" fact="0.1395"/>
          <dgm:constr type="t" for="ch" forName="image7" refType="h" fact="0.6409"/>
          <dgm:constr type="w" for="ch" forName="image7" refType="w" fact="0.1623"/>
          <dgm:constr type="h" for="ch" forName="image7" refType="h" fact="0.2314"/>
          <dgm:constr type="l" for="ch" forName="imageaccent7" refType="w" fact="0.25"/>
          <dgm:constr type="t" for="ch" forName="imageaccent7" refType="h" fact="0.6441"/>
          <dgm:constr type="w" for="ch" forName="imageaccent7" refType="w" fact="0.0189"/>
          <dgm:constr type="h" for="ch" forName="imageaccent7" refType="h" fact="0.0271"/>
          <dgm:constr type="l" for="ch" forName="textaccent7" refType="w" fact="0.2838"/>
          <dgm:constr type="t" for="ch" forName="textaccent7" refType="h" fact="0.6148"/>
          <dgm:constr type="w" for="ch" forName="textaccent7" refType="w" fact="0.0189"/>
          <dgm:constr type="h" for="ch" forName="textaccent7" refType="h" fact="0.0271"/>
          <dgm:constr type="l" for="ch" forName="image8" refType="w" fact="0.6975"/>
          <dgm:constr type="t" for="ch" forName="image8" refType="h" fact="0.6433"/>
          <dgm:constr type="w" for="ch" forName="image8" refType="w" fact="0.1623"/>
          <dgm:constr type="h" for="ch" forName="image8" refType="h" fact="0.2314"/>
          <dgm:constr type="l" for="ch" forName="text8" refType="w" fact="0.8371"/>
          <dgm:constr type="t" for="ch" forName="text8" refType="h" fact="0.5167"/>
          <dgm:constr type="w" for="ch" forName="text8" refType="w" fact="0.1623"/>
          <dgm:constr type="h" for="ch" forName="text8" refType="h" fact="0.2314"/>
          <dgm:constr type="l" for="ch" forName="imageaccent8" refType="w" fact="0.8392"/>
          <dgm:constr type="t" for="ch" forName="imageaccent8" refType="h" fact="0.7449"/>
          <dgm:constr type="w" for="ch" forName="imageaccent8" refType="w" fact="0.0189"/>
          <dgm:constr type="h" for="ch" forName="imageaccent8" refType="h" fact="0.0271"/>
          <dgm:constr type="l" for="ch" forName="textaccent8" refType="w" fact="0.8693"/>
          <dgm:constr type="t" for="ch" forName="textaccent8" refType="h" fact="0.7194"/>
          <dgm:constr type="w" for="ch" forName="textaccent8" refType="w" fact="0.0189"/>
          <dgm:constr type="h" for="ch" forName="textaccent8" refType="h" fact="0.0271"/>
          <dgm:constr type="l" for="ch" forName="text9" refType="w" fact="0.8377"/>
          <dgm:constr type="t" for="ch" forName="text9" refType="h" fact="0.005"/>
          <dgm:constr type="w" for="ch" forName="text9" refType="w" fact="0.1623"/>
          <dgm:constr type="h" for="ch" forName="text9" refType="h" fact="0.2314"/>
          <dgm:constr type="l" for="ch" forName="textaccent9" refType="w" fact="0.95"/>
          <dgm:constr type="t" for="ch" forName="textaccent9" refType="h" fact="0.2084"/>
          <dgm:constr type="w" for="ch" forName="textaccent9" refType="w" fact="0.0189"/>
          <dgm:constr type="h" for="ch" forName="textaccent9" refType="h" fact="0.0271"/>
          <dgm:constr type="l" for="ch" forName="image9" refType="w" fact="0.8377"/>
          <dgm:constr type="t" for="ch" forName="image9" refType="h" fact="0.2604"/>
          <dgm:constr type="w" for="ch" forName="image9" refType="w" fact="0.1623"/>
          <dgm:constr type="h" for="ch" forName="image9" refType="h" fact="0.2314"/>
          <dgm:constr type="l" for="ch" forName="imageaccent9" refType="w" fact="0.95"/>
          <dgm:constr type="t" for="ch" forName="imageaccent9" refType="h" fact="0.2618"/>
          <dgm:constr type="w" for="ch" forName="imageaccent9" refType="w" fact="0.0189"/>
          <dgm:constr type="h" for="ch" forName="imageaccent9" refType="h" fact="0.0271"/>
          <dgm:constr type="l" for="ch" forName="image10" refType="w" fact="0.2786"/>
          <dgm:constr type="t" for="ch" forName="image10" refType="h" fact="0.7686"/>
          <dgm:constr type="w" for="ch" forName="image10" refType="w" fact="0.1623"/>
          <dgm:constr type="h" for="ch" forName="image10" refType="h" fact="0.2314"/>
          <dgm:constr type="l" for="ch" forName="text10" refType="w" fact="0.4183"/>
          <dgm:constr type="t" for="ch" forName="text10" refType="h" fact="0.6419"/>
          <dgm:constr type="w" for="ch" forName="text10" refType="w" fact="0.1623"/>
          <dgm:constr type="h" for="ch" forName="text10" refType="h" fact="0.2314"/>
          <dgm:constr type="l" for="ch" forName="imageaccent10" refType="w" fact="0.4203"/>
          <dgm:constr type="t" for="ch" forName="imageaccent10" refType="h" fact="0.8701"/>
          <dgm:constr type="w" for="ch" forName="imageaccent10" refType="w" fact="0.0189"/>
          <dgm:constr type="h" for="ch" forName="imageaccent10" refType="h" fact="0.0271"/>
          <dgm:constr type="l" for="ch" forName="textaccent10" refType="w" fact="0.4504"/>
          <dgm:constr type="t" for="ch" forName="textaccent10" refType="h" fact="0.8446"/>
          <dgm:constr type="w" for="ch" forName="textaccent10" refType="w" fact="0.0189"/>
          <dgm:constr type="h" for="ch" forName="textaccent10" refType="h" fact="0.0271"/>
        </dgm:constrLst>
      </dgm:if>
      <dgm:if name="Name12" axis="ch" ptType="node" func="cnt" op="equ" val="11">
        <dgm:alg type="composite">
          <dgm:param type="ar" val="1.4704"/>
        </dgm:alg>
        <dgm:constrLst>
          <dgm:constr type="primFontSz" for="des" ptType="node" op="equ" val="65"/>
          <dgm:constr type="l" for="ch" forName="image4" refType="w" fact="0.5585"/>
          <dgm:constr type="t" for="ch" forName="image4" refType="h" fact="0.2287"/>
          <dgm:constr type="w" for="ch" forName="image4" refType="w" fact="0.1623"/>
          <dgm:constr type="h" for="ch" forName="image4" refType="h" fact="0.2049"/>
          <dgm:constr type="l" for="ch" forName="text5" refType="w" fact="0.5585"/>
          <dgm:constr type="t" for="ch" forName="text5" refType="h" fact="0.0022"/>
          <dgm:constr type="w" for="ch" forName="text5" refType="w" fact="0.1623"/>
          <dgm:constr type="h" for="ch" forName="text5" refType="h" fact="0.2049"/>
          <dgm:constr type="l" for="ch" forName="image5" refType="w" fact="0.6982"/>
          <dgm:constr type="t" for="ch" forName="image5" refType="h" fact="0.1165"/>
          <dgm:constr type="w" for="ch" forName="image5" refType="w" fact="0.1623"/>
          <dgm:constr type="h" for="ch" forName="image5" refType="h" fact="0.2049"/>
          <dgm:constr type="l" for="ch" forName="image2" refType="w" fact="0.4189"/>
          <dgm:constr type="t" for="ch" forName="image2" refType="h" fact="0.34"/>
          <dgm:constr type="w" for="ch" forName="image2" refType="w" fact="0.1623"/>
          <dgm:constr type="h" for="ch" forName="image2" refType="h" fact="0.2049"/>
          <dgm:constr type="l" for="ch" forName="text4" refType="w" fact="0.4189"/>
          <dgm:constr type="t" for="ch" forName="text4" refType="h" fact="0.1135"/>
          <dgm:constr type="w" for="ch" forName="text4" refType="w" fact="0.1623"/>
          <dgm:constr type="h" for="ch" forName="text4" refType="h" fact="0.2049"/>
          <dgm:constr type="l" for="ch" forName="text2" refType="w" fact="0.2793"/>
          <dgm:constr type="t" for="ch" forName="text2" refType="h" fact="0.2265"/>
          <dgm:constr type="w" for="ch" forName="text2" refType="w" fact="0.1623"/>
          <dgm:constr type="h" for="ch" forName="text2" refType="h" fact="0.2049"/>
          <dgm:constr type="l" for="ch" forName="image3" refType="w" fact="0.2793"/>
          <dgm:constr type="t" for="ch" forName="image3" refType="h" fact="0"/>
          <dgm:constr type="w" for="ch" forName="image3" refType="w" fact="0.1623"/>
          <dgm:constr type="h" for="ch" forName="image3" refType="h" fact="0.2049"/>
          <dgm:constr type="l" for="ch" forName="text1" refType="w" fact="0.1396"/>
          <dgm:constr type="t" for="ch" forName="text1" refType="h" fact="0.3404"/>
          <dgm:constr type="w" for="ch" forName="text1" refType="w" fact="0.1623"/>
          <dgm:constr type="h" for="ch" forName="text1" refType="h" fact="0.2049"/>
          <dgm:constr type="l" for="ch" forName="text3" refType="w" fact="0.1396"/>
          <dgm:constr type="t" for="ch" forName="text3" refType="h" fact="0.1139"/>
          <dgm:constr type="w" for="ch" forName="text3" refType="w" fact="0.1623"/>
          <dgm:constr type="h" for="ch" forName="text3" refType="h" fact="0.2049"/>
          <dgm:constr type="l" for="ch" forName="textaccent1" refType="w" fact="0.1435"/>
          <dgm:constr type="t" for="ch" forName="textaccent1" refType="h" fact="0.432"/>
          <dgm:constr type="w" for="ch" forName="textaccent1" refType="w" fact="0.0189"/>
          <dgm:constr type="h" for="ch" forName="textaccent1" refType="h" fact="0.024"/>
          <dgm:constr type="l" for="ch" forName="image1" refType="w" fact="0"/>
          <dgm:constr type="t" for="ch" forName="image1" refType="h" fact="0.2272"/>
          <dgm:constr type="w" for="ch" forName="image1" refType="w" fact="0.1623"/>
          <dgm:constr type="h" for="ch" forName="image1" refType="h" fact="0.2049"/>
          <dgm:constr type="l" for="ch" forName="imageaccent1" refType="w" fact="0.1111"/>
          <dgm:constr type="t" for="ch" forName="imageaccent1" refType="h" fact="0.4048"/>
          <dgm:constr type="w" for="ch" forName="imageaccent1" refType="w" fact="0.0189"/>
          <dgm:constr type="h" for="ch" forName="imageaccent1" refType="h" fact="0.024"/>
          <dgm:constr type="l" for="ch" forName="textaccent2" refType="w" fact="0.391"/>
          <dgm:constr type="t" for="ch" forName="textaccent2" refType="h" fact="0.4038"/>
          <dgm:constr type="w" for="ch" forName="textaccent2" refType="w" fact="0.0189"/>
          <dgm:constr type="h" for="ch" forName="textaccent2" refType="h" fact="0.024"/>
          <dgm:constr type="l" for="ch" forName="imageaccent2" refType="w" fact="0.4228"/>
          <dgm:constr type="t" for="ch" forName="imageaccent2" refType="h" fact="0.4312"/>
          <dgm:constr type="w" for="ch" forName="imageaccent2" refType="w" fact="0.0189"/>
          <dgm:constr type="h" for="ch" forName="imageaccent2" refType="h" fact="0.024"/>
          <dgm:constr type="l" for="ch" forName="textaccent3" refType="w" fact="0.2501"/>
          <dgm:constr type="t" for="ch" forName="textaccent3" refType="h" fact="0.1167"/>
          <dgm:constr type="w" for="ch" forName="textaccent3" refType="w" fact="0.0189"/>
          <dgm:constr type="h" for="ch" forName="textaccent3" refType="h" fact="0.024"/>
          <dgm:constr type="l" for="ch" forName="imageaccent3" refType="w" fact="0.2839"/>
          <dgm:constr type="t" for="ch" forName="imageaccent3" refType="h" fact="0.0908"/>
          <dgm:constr type="w" for="ch" forName="imageaccent3" refType="w" fact="0.0189"/>
          <dgm:constr type="h" for="ch" forName="imageaccent3" refType="h" fact="0.024"/>
          <dgm:constr type="l" for="ch" forName="textaccent4" refType="w" fact="0.5593"/>
          <dgm:constr type="t" for="ch" forName="textaccent4" refType="h" fact="0.2042"/>
          <dgm:constr type="w" for="ch" forName="textaccent4" refType="w" fact="0.0189"/>
          <dgm:constr type="h" for="ch" forName="textaccent4" refType="h" fact="0.024"/>
          <dgm:constr type="l" for="ch" forName="imageaccent4" refType="w" fact="0.5901"/>
          <dgm:constr type="t" for="ch" forName="imageaccent4" refType="h" fact="0.2323"/>
          <dgm:constr type="w" for="ch" forName="imageaccent4" refType="w" fact="0.0189"/>
          <dgm:constr type="h" for="ch" forName="imageaccent4" refType="h" fact="0.024"/>
          <dgm:constr type="l" for="ch" forName="textaccent5" refType="w" fact="0.6989"/>
          <dgm:constr type="t" for="ch" forName="textaccent5" refType="h" fact="0.094"/>
          <dgm:constr type="w" for="ch" forName="textaccent5" refType="w" fact="0.0189"/>
          <dgm:constr type="h" for="ch" forName="textaccent5" refType="h" fact="0.024"/>
          <dgm:constr type="l" for="ch" forName="imageaccent5" refType="w" fact="0.7305"/>
          <dgm:constr type="t" for="ch" forName="imageaccent5" refType="h" fact="0.121"/>
          <dgm:constr type="w" for="ch" forName="imageaccent5" refType="w" fact="0.0189"/>
          <dgm:constr type="h" for="ch" forName="imageaccent5" refType="h" fact="0.024"/>
          <dgm:constr type="l" for="ch" forName="image6" refType="w" fact="0.5585"/>
          <dgm:constr type="t" for="ch" forName="image6" refType="h" fact="0.4548"/>
          <dgm:constr type="w" for="ch" forName="image6" refType="w" fact="0.1623"/>
          <dgm:constr type="h" for="ch" forName="image6" refType="h" fact="0.2049"/>
          <dgm:constr type="l" for="ch" forName="text6" refType="w" fact="0.6982"/>
          <dgm:constr type="t" for="ch" forName="text6" refType="h" fact="0.3426"/>
          <dgm:constr type="w" for="ch" forName="text6" refType="w" fact="0.1623"/>
          <dgm:constr type="h" for="ch" forName="text6" refType="h" fact="0.2049"/>
          <dgm:constr type="l" for="ch" forName="imageaccent6" refType="w" fact="0.7002"/>
          <dgm:constr type="t" for="ch" forName="imageaccent6" refType="h" fact="0.5447"/>
          <dgm:constr type="w" for="ch" forName="imageaccent6" refType="w" fact="0.0189"/>
          <dgm:constr type="h" for="ch" forName="imageaccent6" refType="h" fact="0.024"/>
          <dgm:constr type="l" for="ch" forName="textaccent6" refType="w" fact="0.7303"/>
          <dgm:constr type="t" for="ch" forName="textaccent6" refType="h" fact="0.5221"/>
          <dgm:constr type="w" for="ch" forName="textaccent6" refType="w" fact="0.0189"/>
          <dgm:constr type="h" for="ch" forName="textaccent6" refType="h" fact="0.024"/>
          <dgm:constr type="l" for="ch" forName="text7" refType="w" fact="0.2792"/>
          <dgm:constr type="t" for="ch" forName="text7" refType="h" fact="0.4535"/>
          <dgm:constr type="w" for="ch" forName="text7" refType="w" fact="0.1623"/>
          <dgm:constr type="h" for="ch" forName="text7" refType="h" fact="0.2049"/>
          <dgm:constr type="l" for="ch" forName="image7" refType="w" fact="0.1395"/>
          <dgm:constr type="t" for="ch" forName="image7" refType="h" fact="0.5674"/>
          <dgm:constr type="w" for="ch" forName="image7" refType="w" fact="0.1623"/>
          <dgm:constr type="h" for="ch" forName="image7" refType="h" fact="0.2049"/>
          <dgm:constr type="l" for="ch" forName="imageaccent7" refType="w" fact="0.25"/>
          <dgm:constr type="t" for="ch" forName="imageaccent7" refType="h" fact="0.5703"/>
          <dgm:constr type="w" for="ch" forName="imageaccent7" refType="w" fact="0.0189"/>
          <dgm:constr type="h" for="ch" forName="imageaccent7" refType="h" fact="0.024"/>
          <dgm:constr type="l" for="ch" forName="textaccent7" refType="w" fact="0.2838"/>
          <dgm:constr type="t" for="ch" forName="textaccent7" refType="h" fact="0.5443"/>
          <dgm:constr type="w" for="ch" forName="textaccent7" refType="w" fact="0.0189"/>
          <dgm:constr type="h" for="ch" forName="textaccent7" refType="h" fact="0.024"/>
          <dgm:constr type="l" for="ch" forName="image8" refType="w" fact="0.6975"/>
          <dgm:constr type="t" for="ch" forName="image8" refType="h" fact="0.5696"/>
          <dgm:constr type="w" for="ch" forName="image8" refType="w" fact="0.1623"/>
          <dgm:constr type="h" for="ch" forName="image8" refType="h" fact="0.2049"/>
          <dgm:constr type="l" for="ch" forName="text8" refType="w" fact="0.8371"/>
          <dgm:constr type="t" for="ch" forName="text8" refType="h" fact="0.4574"/>
          <dgm:constr type="w" for="ch" forName="text8" refType="w" fact="0.1623"/>
          <dgm:constr type="h" for="ch" forName="text8" refType="h" fact="0.2049"/>
          <dgm:constr type="l" for="ch" forName="imageaccent8" refType="w" fact="0.8392"/>
          <dgm:constr type="t" for="ch" forName="imageaccent8" refType="h" fact="0.6595"/>
          <dgm:constr type="w" for="ch" forName="imageaccent8" refType="w" fact="0.0189"/>
          <dgm:constr type="h" for="ch" forName="imageaccent8" refType="h" fact="0.024"/>
          <dgm:constr type="l" for="ch" forName="textaccent8" refType="w" fact="0.8693"/>
          <dgm:constr type="t" for="ch" forName="textaccent8" refType="h" fact="0.6369"/>
          <dgm:constr type="w" for="ch" forName="textaccent8" refType="w" fact="0.0189"/>
          <dgm:constr type="h" for="ch" forName="textaccent8" refType="h" fact="0.024"/>
          <dgm:constr type="l" for="ch" forName="text9" refType="w" fact="0.8377"/>
          <dgm:constr type="t" for="ch" forName="text9" refType="h" fact="0.0044"/>
          <dgm:constr type="w" for="ch" forName="text9" refType="w" fact="0.1623"/>
          <dgm:constr type="h" for="ch" forName="text9" refType="h" fact="0.2049"/>
          <dgm:constr type="l" for="ch" forName="textaccent9" refType="w" fact="0.95"/>
          <dgm:constr type="t" for="ch" forName="textaccent9" refType="h" fact="0.1846"/>
          <dgm:constr type="w" for="ch" forName="textaccent9" refType="w" fact="0.0189"/>
          <dgm:constr type="h" for="ch" forName="textaccent9" refType="h" fact="0.024"/>
          <dgm:constr type="l" for="ch" forName="image9" refType="w" fact="0.8377"/>
          <dgm:constr type="t" for="ch" forName="image9" refType="h" fact="0.2306"/>
          <dgm:constr type="w" for="ch" forName="image9" refType="w" fact="0.1623"/>
          <dgm:constr type="h" for="ch" forName="image9" refType="h" fact="0.2049"/>
          <dgm:constr type="l" for="ch" forName="imageaccent9" refType="w" fact="0.95"/>
          <dgm:constr type="t" for="ch" forName="imageaccent9" refType="h" fact="0.2318"/>
          <dgm:constr type="w" for="ch" forName="imageaccent9" refType="w" fact="0.0189"/>
          <dgm:constr type="h" for="ch" forName="imageaccent9" refType="h" fact="0.024"/>
          <dgm:constr type="l" for="ch" forName="image10" refType="w" fact="0.2786"/>
          <dgm:constr type="t" for="ch" forName="image10" refType="h" fact="0.6805"/>
          <dgm:constr type="w" for="ch" forName="image10" refType="w" fact="0.1623"/>
          <dgm:constr type="h" for="ch" forName="image10" refType="h" fact="0.2049"/>
          <dgm:constr type="l" for="ch" forName="text10" refType="w" fact="0.4183"/>
          <dgm:constr type="t" for="ch" forName="text10" refType="h" fact="0.5683"/>
          <dgm:constr type="w" for="ch" forName="text10" refType="w" fact="0.1623"/>
          <dgm:constr type="h" for="ch" forName="text10" refType="h" fact="0.2049"/>
          <dgm:constr type="l" for="ch" forName="imageaccent10" refType="w" fact="0.4203"/>
          <dgm:constr type="t" for="ch" forName="imageaccent10" refType="h" fact="0.7704"/>
          <dgm:constr type="w" for="ch" forName="imageaccent10" refType="w" fact="0.0189"/>
          <dgm:constr type="h" for="ch" forName="imageaccent10" refType="h" fact="0.024"/>
          <dgm:constr type="l" for="ch" forName="textaccent10" refType="w" fact="0.4504"/>
          <dgm:constr type="t" for="ch" forName="textaccent10" refType="h" fact="0.7478"/>
          <dgm:constr type="w" for="ch" forName="textaccent10" refType="w" fact="0.0189"/>
          <dgm:constr type="h" for="ch" forName="textaccent10" refType="h" fact="0.024"/>
          <dgm:constr type="l" for="ch" forName="text11" refType="w" fact="0.6971"/>
          <dgm:constr type="t" for="ch" forName="text11" refType="h" fact="0.7951"/>
          <dgm:constr type="w" for="ch" forName="text11" refType="w" fact="0.1623"/>
          <dgm:constr type="h" for="ch" forName="text11" refType="h" fact="0.2049"/>
          <dgm:constr type="l" for="ch" forName="image11" refType="w" fact="0.5575"/>
          <dgm:constr type="t" for="ch" forName="image11" refType="h" fact="0.6816"/>
          <dgm:constr type="w" for="ch" forName="image11" refType="w" fact="0.1623"/>
          <dgm:constr type="h" for="ch" forName="image11" refType="h" fact="0.2049"/>
          <dgm:constr type="l" for="ch" forName="imageaccent11" refType="w" fact="0.6692"/>
          <dgm:constr type="t" for="ch" forName="imageaccent11" refType="h" fact="0.8589"/>
          <dgm:constr type="w" for="ch" forName="imageaccent11" refType="w" fact="0.0189"/>
          <dgm:constr type="h" for="ch" forName="imageaccent11" refType="h" fact="0.024"/>
          <dgm:constr type="l" for="ch" forName="textaccent11" refType="w" fact="0.701"/>
          <dgm:constr type="t" for="ch" forName="textaccent11" refType="h" fact="0.8863"/>
          <dgm:constr type="w" for="ch" forName="textaccent11" refType="w" fact="0.0189"/>
          <dgm:constr type="h" for="ch" forName="textaccent11" refType="h" fact="0.024"/>
        </dgm:constrLst>
      </dgm:if>
      <dgm:else name="Name13">
        <dgm:alg type="composite">
          <dgm:param type="ar" val="1.675"/>
        </dgm:alg>
        <dgm:constrLst>
          <dgm:constr type="primFontSz" for="des" ptType="node" op="equ" val="65"/>
          <dgm:constr type="l" for="ch" forName="image4" refType="w" fact="0.4903"/>
          <dgm:constr type="t" for="ch" forName="image4" refType="h" fact="0.2287"/>
          <dgm:constr type="w" for="ch" forName="image4" refType="w" fact="0.1425"/>
          <dgm:constr type="h" for="ch" forName="image4" refType="h" fact="0.2049"/>
          <dgm:constr type="l" for="ch" forName="text5" refType="w" fact="0.4903"/>
          <dgm:constr type="t" for="ch" forName="text5" refType="h" fact="0.0022"/>
          <dgm:constr type="w" for="ch" forName="text5" refType="w" fact="0.1425"/>
          <dgm:constr type="h" for="ch" forName="text5" refType="h" fact="0.2049"/>
          <dgm:constr type="l" for="ch" forName="image5" refType="w" fact="0.6129"/>
          <dgm:constr type="t" for="ch" forName="image5" refType="h" fact="0.1165"/>
          <dgm:constr type="w" for="ch" forName="image5" refType="w" fact="0.1425"/>
          <dgm:constr type="h" for="ch" forName="image5" refType="h" fact="0.2049"/>
          <dgm:constr type="l" for="ch" forName="image2" refType="w" fact="0.3677"/>
          <dgm:constr type="t" for="ch" forName="image2" refType="h" fact="0.34"/>
          <dgm:constr type="w" for="ch" forName="image2" refType="w" fact="0.1425"/>
          <dgm:constr type="h" for="ch" forName="image2" refType="h" fact="0.2049"/>
          <dgm:constr type="l" for="ch" forName="text4" refType="w" fact="0.3677"/>
          <dgm:constr type="t" for="ch" forName="text4" refType="h" fact="0.1135"/>
          <dgm:constr type="w" for="ch" forName="text4" refType="w" fact="0.1425"/>
          <dgm:constr type="h" for="ch" forName="text4" refType="h" fact="0.2049"/>
          <dgm:constr type="l" for="ch" forName="text2" refType="w" fact="0.2452"/>
          <dgm:constr type="t" for="ch" forName="text2" refType="h" fact="0.2265"/>
          <dgm:constr type="w" for="ch" forName="text2" refType="w" fact="0.1425"/>
          <dgm:constr type="h" for="ch" forName="text2" refType="h" fact="0.2049"/>
          <dgm:constr type="l" for="ch" forName="image3" refType="w" fact="0.2452"/>
          <dgm:constr type="t" for="ch" forName="image3" refType="h" fact="0"/>
          <dgm:constr type="w" for="ch" forName="image3" refType="w" fact="0.1425"/>
          <dgm:constr type="h" for="ch" forName="image3" refType="h" fact="0.2049"/>
          <dgm:constr type="l" for="ch" forName="text1" refType="w" fact="0.1226"/>
          <dgm:constr type="t" for="ch" forName="text1" refType="h" fact="0.3404"/>
          <dgm:constr type="w" for="ch" forName="text1" refType="w" fact="0.1425"/>
          <dgm:constr type="h" for="ch" forName="text1" refType="h" fact="0.2049"/>
          <dgm:constr type="l" for="ch" forName="text3" refType="w" fact="0.1226"/>
          <dgm:constr type="t" for="ch" forName="text3" refType="h" fact="0.1139"/>
          <dgm:constr type="w" for="ch" forName="text3" refType="w" fact="0.1425"/>
          <dgm:constr type="h" for="ch" forName="text3" refType="h" fact="0.2049"/>
          <dgm:constr type="l" for="ch" forName="textaccent1" refType="w" fact="0.126"/>
          <dgm:constr type="t" for="ch" forName="textaccent1" refType="h" fact="0.432"/>
          <dgm:constr type="w" for="ch" forName="textaccent1" refType="w" fact="0.0166"/>
          <dgm:constr type="h" for="ch" forName="textaccent1" refType="h" fact="0.024"/>
          <dgm:constr type="l" for="ch" forName="image1" refType="w" fact="0"/>
          <dgm:constr type="t" for="ch" forName="image1" refType="h" fact="0.2272"/>
          <dgm:constr type="w" for="ch" forName="image1" refType="w" fact="0.1425"/>
          <dgm:constr type="h" for="ch" forName="image1" refType="h" fact="0.2049"/>
          <dgm:constr type="l" for="ch" forName="imageaccent1" refType="w" fact="0.0976"/>
          <dgm:constr type="t" for="ch" forName="imageaccent1" refType="h" fact="0.4048"/>
          <dgm:constr type="w" for="ch" forName="imageaccent1" refType="w" fact="0.0166"/>
          <dgm:constr type="h" for="ch" forName="imageaccent1" refType="h" fact="0.024"/>
          <dgm:constr type="l" for="ch" forName="textaccent2" refType="w" fact="0.3432"/>
          <dgm:constr type="t" for="ch" forName="textaccent2" refType="h" fact="0.4038"/>
          <dgm:constr type="w" for="ch" forName="textaccent2" refType="w" fact="0.0166"/>
          <dgm:constr type="h" for="ch" forName="textaccent2" refType="h" fact="0.024"/>
          <dgm:constr type="l" for="ch" forName="imageaccent2" refType="w" fact="0.3712"/>
          <dgm:constr type="t" for="ch" forName="imageaccent2" refType="h" fact="0.4312"/>
          <dgm:constr type="w" for="ch" forName="imageaccent2" refType="w" fact="0.0166"/>
          <dgm:constr type="h" for="ch" forName="imageaccent2" refType="h" fact="0.024"/>
          <dgm:constr type="l" for="ch" forName="textaccent3" refType="w" fact="0.2196"/>
          <dgm:constr type="t" for="ch" forName="textaccent3" refType="h" fact="0.1167"/>
          <dgm:constr type="w" for="ch" forName="textaccent3" refType="w" fact="0.0166"/>
          <dgm:constr type="h" for="ch" forName="textaccent3" refType="h" fact="0.024"/>
          <dgm:constr type="l" for="ch" forName="imageaccent3" refType="w" fact="0.2492"/>
          <dgm:constr type="t" for="ch" forName="imageaccent3" refType="h" fact="0.0908"/>
          <dgm:constr type="w" for="ch" forName="imageaccent3" refType="w" fact="0.0166"/>
          <dgm:constr type="h" for="ch" forName="imageaccent3" refType="h" fact="0.024"/>
          <dgm:constr type="l" for="ch" forName="textaccent4" refType="w" fact="0.491"/>
          <dgm:constr type="t" for="ch" forName="textaccent4" refType="h" fact="0.2042"/>
          <dgm:constr type="w" for="ch" forName="textaccent4" refType="w" fact="0.0166"/>
          <dgm:constr type="h" for="ch" forName="textaccent4" refType="h" fact="0.024"/>
          <dgm:constr type="l" for="ch" forName="imageaccent4" refType="w" fact="0.5181"/>
          <dgm:constr type="t" for="ch" forName="imageaccent4" refType="h" fact="0.2323"/>
          <dgm:constr type="w" for="ch" forName="imageaccent4" refType="w" fact="0.0166"/>
          <dgm:constr type="h" for="ch" forName="imageaccent4" refType="h" fact="0.024"/>
          <dgm:constr type="l" for="ch" forName="textaccent5" refType="w" fact="0.6136"/>
          <dgm:constr type="t" for="ch" forName="textaccent5" refType="h" fact="0.094"/>
          <dgm:constr type="w" for="ch" forName="textaccent5" refType="w" fact="0.0166"/>
          <dgm:constr type="h" for="ch" forName="textaccent5" refType="h" fact="0.024"/>
          <dgm:constr type="l" for="ch" forName="imageaccent5" refType="w" fact="0.6413"/>
          <dgm:constr type="t" for="ch" forName="imageaccent5" refType="h" fact="0.121"/>
          <dgm:constr type="w" for="ch" forName="imageaccent5" refType="w" fact="0.0166"/>
          <dgm:constr type="h" for="ch" forName="imageaccent5" refType="h" fact="0.024"/>
          <dgm:constr type="l" for="ch" forName="image6" refType="w" fact="0.4903"/>
          <dgm:constr type="t" for="ch" forName="image6" refType="h" fact="0.4548"/>
          <dgm:constr type="w" for="ch" forName="image6" refType="w" fact="0.1425"/>
          <dgm:constr type="h" for="ch" forName="image6" refType="h" fact="0.2049"/>
          <dgm:constr type="l" for="ch" forName="text6" refType="w" fact="0.6129"/>
          <dgm:constr type="t" for="ch" forName="text6" refType="h" fact="0.3426"/>
          <dgm:constr type="w" for="ch" forName="text6" refType="w" fact="0.1425"/>
          <dgm:constr type="h" for="ch" forName="text6" refType="h" fact="0.2049"/>
          <dgm:constr type="l" for="ch" forName="imageaccent6" refType="w" fact="0.6147"/>
          <dgm:constr type="t" for="ch" forName="imageaccent6" refType="h" fact="0.5447"/>
          <dgm:constr type="w" for="ch" forName="imageaccent6" refType="w" fact="0.0166"/>
          <dgm:constr type="h" for="ch" forName="imageaccent6" refType="h" fact="0.024"/>
          <dgm:constr type="l" for="ch" forName="textaccent6" refType="w" fact="0.6411"/>
          <dgm:constr type="t" for="ch" forName="textaccent6" refType="h" fact="0.5221"/>
          <dgm:constr type="w" for="ch" forName="textaccent6" refType="w" fact="0.0166"/>
          <dgm:constr type="h" for="ch" forName="textaccent6" refType="h" fact="0.024"/>
          <dgm:constr type="l" for="ch" forName="text7" refType="w" fact="0.2451"/>
          <dgm:constr type="t" for="ch" forName="text7" refType="h" fact="0.4535"/>
          <dgm:constr type="w" for="ch" forName="text7" refType="w" fact="0.1425"/>
          <dgm:constr type="h" for="ch" forName="text7" refType="h" fact="0.2049"/>
          <dgm:constr type="l" for="ch" forName="image7" refType="w" fact="0.1225"/>
          <dgm:constr type="t" for="ch" forName="image7" refType="h" fact="0.5674"/>
          <dgm:constr type="w" for="ch" forName="image7" refType="w" fact="0.1425"/>
          <dgm:constr type="h" for="ch" forName="image7" refType="h" fact="0.2049"/>
          <dgm:constr type="l" for="ch" forName="imageaccent7" refType="w" fact="0.2195"/>
          <dgm:constr type="t" for="ch" forName="imageaccent7" refType="h" fact="0.5703"/>
          <dgm:constr type="w" for="ch" forName="imageaccent7" refType="w" fact="0.0166"/>
          <dgm:constr type="h" for="ch" forName="imageaccent7" refType="h" fact="0.024"/>
          <dgm:constr type="l" for="ch" forName="textaccent7" refType="w" fact="0.2491"/>
          <dgm:constr type="t" for="ch" forName="textaccent7" refType="h" fact="0.5443"/>
          <dgm:constr type="w" for="ch" forName="textaccent7" refType="w" fact="0.0166"/>
          <dgm:constr type="h" for="ch" forName="textaccent7" refType="h" fact="0.024"/>
          <dgm:constr type="l" for="ch" forName="image8" refType="w" fact="0.6123"/>
          <dgm:constr type="t" for="ch" forName="image8" refType="h" fact="0.5696"/>
          <dgm:constr type="w" for="ch" forName="image8" refType="w" fact="0.1425"/>
          <dgm:constr type="h" for="ch" forName="image8" refType="h" fact="0.2049"/>
          <dgm:constr type="l" for="ch" forName="text8" refType="w" fact="0.7349"/>
          <dgm:constr type="t" for="ch" forName="text8" refType="h" fact="0.4574"/>
          <dgm:constr type="w" for="ch" forName="text8" refType="w" fact="0.1425"/>
          <dgm:constr type="h" for="ch" forName="text8" refType="h" fact="0.2049"/>
          <dgm:constr type="l" for="ch" forName="imageaccent8" refType="w" fact="0.7367"/>
          <dgm:constr type="t" for="ch" forName="imageaccent8" refType="h" fact="0.6595"/>
          <dgm:constr type="w" for="ch" forName="imageaccent8" refType="w" fact="0.0166"/>
          <dgm:constr type="h" for="ch" forName="imageaccent8" refType="h" fact="0.024"/>
          <dgm:constr type="l" for="ch" forName="textaccent8" refType="w" fact="0.7631"/>
          <dgm:constr type="t" for="ch" forName="textaccent8" refType="h" fact="0.6369"/>
          <dgm:constr type="w" for="ch" forName="textaccent8" refType="w" fact="0.0166"/>
          <dgm:constr type="h" for="ch" forName="textaccent8" refType="h" fact="0.024"/>
          <dgm:constr type="l" for="ch" forName="text9" refType="w" fact="0.7354"/>
          <dgm:constr type="t" for="ch" forName="text9" refType="h" fact="0.0044"/>
          <dgm:constr type="w" for="ch" forName="text9" refType="w" fact="0.1425"/>
          <dgm:constr type="h" for="ch" forName="text9" refType="h" fact="0.2049"/>
          <dgm:constr type="l" for="ch" forName="textaccent9" refType="w" fact="0.8339"/>
          <dgm:constr type="t" for="ch" forName="textaccent9" refType="h" fact="0.1846"/>
          <dgm:constr type="w" for="ch" forName="textaccent9" refType="w" fact="0.0166"/>
          <dgm:constr type="h" for="ch" forName="textaccent9" refType="h" fact="0.024"/>
          <dgm:constr type="l" for="ch" forName="image9" refType="w" fact="0.7354"/>
          <dgm:constr type="t" for="ch" forName="image9" refType="h" fact="0.2306"/>
          <dgm:constr type="w" for="ch" forName="image9" refType="w" fact="0.1425"/>
          <dgm:constr type="h" for="ch" forName="image9" refType="h" fact="0.2049"/>
          <dgm:constr type="l" for="ch" forName="imageaccent9" refType="w" fact="0.8339"/>
          <dgm:constr type="t" for="ch" forName="imageaccent9" refType="h" fact="0.2318"/>
          <dgm:constr type="w" for="ch" forName="imageaccent9" refType="w" fact="0.0166"/>
          <dgm:constr type="h" for="ch" forName="imageaccent9" refType="h" fact="0.024"/>
          <dgm:constr type="l" for="ch" forName="image10" refType="w" fact="0.2446"/>
          <dgm:constr type="t" for="ch" forName="image10" refType="h" fact="0.6805"/>
          <dgm:constr type="w" for="ch" forName="image10" refType="w" fact="0.1425"/>
          <dgm:constr type="h" for="ch" forName="image10" refType="h" fact="0.2049"/>
          <dgm:constr type="l" for="ch" forName="text10" refType="w" fact="0.3672"/>
          <dgm:constr type="t" for="ch" forName="text10" refType="h" fact="0.5683"/>
          <dgm:constr type="w" for="ch" forName="text10" refType="w" fact="0.1425"/>
          <dgm:constr type="h" for="ch" forName="text10" refType="h" fact="0.2049"/>
          <dgm:constr type="l" for="ch" forName="imageaccent10" refType="w" fact="0.369"/>
          <dgm:constr type="t" for="ch" forName="imageaccent10" refType="h" fact="0.7704"/>
          <dgm:constr type="w" for="ch" forName="imageaccent10" refType="w" fact="0.0166"/>
          <dgm:constr type="h" for="ch" forName="imageaccent10" refType="h" fact="0.024"/>
          <dgm:constr type="l" for="ch" forName="textaccent10" refType="w" fact="0.3954"/>
          <dgm:constr type="t" for="ch" forName="textaccent10" refType="h" fact="0.7478"/>
          <dgm:constr type="w" for="ch" forName="textaccent10" refType="w" fact="0.0166"/>
          <dgm:constr type="h" for="ch" forName="textaccent10" refType="h" fact="0.024"/>
          <dgm:constr type="l" for="ch" forName="text11" refType="w" fact="0.612"/>
          <dgm:constr type="t" for="ch" forName="text11" refType="h" fact="0.7951"/>
          <dgm:constr type="w" for="ch" forName="text11" refType="w" fact="0.1425"/>
          <dgm:constr type="h" for="ch" forName="text11" refType="h" fact="0.2049"/>
          <dgm:constr type="l" for="ch" forName="image11" refType="w" fact="0.4894"/>
          <dgm:constr type="t" for="ch" forName="image11" refType="h" fact="0.6816"/>
          <dgm:constr type="w" for="ch" forName="image11" refType="w" fact="0.1425"/>
          <dgm:constr type="h" for="ch" forName="image11" refType="h" fact="0.2049"/>
          <dgm:constr type="l" for="ch" forName="imageaccent11" refType="w" fact="0.5874"/>
          <dgm:constr type="t" for="ch" forName="imageaccent11" refType="h" fact="0.8589"/>
          <dgm:constr type="w" for="ch" forName="imageaccent11" refType="w" fact="0.0166"/>
          <dgm:constr type="h" for="ch" forName="imageaccent11" refType="h" fact="0.024"/>
          <dgm:constr type="l" for="ch" forName="textaccent11" refType="w" fact="0.6154"/>
          <dgm:constr type="t" for="ch" forName="textaccent11" refType="h" fact="0.8863"/>
          <dgm:constr type="w" for="ch" forName="textaccent11" refType="w" fact="0.0166"/>
          <dgm:constr type="h" for="ch" forName="textaccent11" refType="h" fact="0.024"/>
          <dgm:constr type="l" for="ch" forName="text12" refType="w" fact="0.735"/>
          <dgm:constr type="t" for="ch" forName="text12" refType="h" fact="0.684"/>
          <dgm:constr type="w" for="ch" forName="text12" refType="w" fact="0.1425"/>
          <dgm:constr type="h" for="ch" forName="text12" refType="h" fact="0.2049"/>
          <dgm:constr type="l" for="ch" forName="image12" refType="w" fact="0.8575"/>
          <dgm:constr type="t" for="ch" forName="image12" refType="h" fact="0.5718"/>
          <dgm:constr type="w" for="ch" forName="image12" refType="w" fact="0.1425"/>
          <dgm:constr type="h" for="ch" forName="image12" refType="h" fact="0.2049"/>
          <dgm:constr type="l" for="ch" forName="textaccent12" refType="w" fact="0.8594"/>
          <dgm:constr type="t" for="ch" forName="textaccent12" refType="h" fact="0.7739"/>
          <dgm:constr type="w" for="ch" forName="textaccent12" refType="w" fact="0.0166"/>
          <dgm:constr type="h" for="ch" forName="textaccent12" refType="h" fact="0.024"/>
          <dgm:constr type="l" for="ch" forName="imageaccent12" refType="w" fact="0.8858"/>
          <dgm:constr type="t" for="ch" forName="imageaccent12" refType="h" fact="0.7513"/>
          <dgm:constr type="w" for="ch" forName="imageaccent12" refType="w" fact="0.0166"/>
          <dgm:constr type="h" for="ch" forName="imageaccent12" refType="h" fact="0.024"/>
        </dgm:constrLst>
      </dgm:else>
    </dgm:choose>
    <dgm:forEach name="wrapper" axis="self" ptType="parTrans">
      <dgm:forEach name="wrapper2" axis="self" ptType="sibTrans" st="2">
        <dgm:forEach name="textRepeat" axis="self">
          <dgm:layoutNode name="textRepeatNode" styleLbl="alignNode1">
            <dgm:varLst>
              <dgm:chMax val="0"/>
              <dgm:chPref val="0"/>
              <dgm:bulletEnabled val="1"/>
            </dgm:varLst>
            <dgm:alg type="tx"/>
            <dgm:shape xmlns:r="http://schemas.openxmlformats.org/officeDocument/2006/relationships" type="hexagon" r:blip="">
              <dgm:adjLst>
                <dgm:adj idx="1" val="0.25"/>
                <dgm:adj idx="2" val="1.1547"/>
              </dgm:adjLst>
            </dgm:shape>
            <dgm:presOf axis="desOrSelf" ptType="node"/>
            <dgm:constrLst>
              <dgm:constr type="lMarg" refType="primFontSz" fact="0"/>
              <dgm:constr type="rMarg" refType="primFontSz" fact="0"/>
              <dgm:constr type="tMarg" refType="primFontSz" fact="0.1"/>
              <dgm:constr type="bMarg" refType="primFontSz" fact="0.1"/>
            </dgm:constrLst>
            <dgm:ruleLst>
              <dgm:rule type="primFontSz" val="5" fact="NaN" max="NaN"/>
            </dgm:ruleLst>
          </dgm:layoutNode>
        </dgm:forEach>
        <dgm:forEach name="accentRepeat" axis="self">
          <dgm:layoutNode name="accentRepeatNode" styleLbl="solidAlignAcc1">
            <dgm:alg type="sp"/>
            <dgm:shape xmlns:r="http://schemas.openxmlformats.org/officeDocument/2006/relationships" type="hexagon" r:blip="">
              <dgm:adjLst>
                <dgm:adj idx="1" val="0.25"/>
                <dgm:adj idx="2" val="1.1547"/>
              </dgm:adjLst>
            </dgm:shape>
            <dgm:presOf/>
          </dgm:layoutNode>
        </dgm:forEach>
        <dgm:forEach name="imageRepeat" axis="self">
          <dgm:layoutNode name="imageRepeatNode" styleLbl="alignAcc1">
            <dgm:alg type="sp"/>
            <dgm:shape xmlns:r="http://schemas.openxmlformats.org/officeDocument/2006/relationships" type="hexagon" r:blip="" blipPhldr="1">
              <dgm:adjLst>
                <dgm:adj idx="1" val="0.25"/>
                <dgm:adj idx="2" val="1.1547"/>
              </dgm:adjLst>
            </dgm:shape>
            <dgm:presOf axis="self"/>
          </dgm:layoutNode>
        </dgm:forEach>
      </dgm:forEach>
    </dgm:forEach>
    <dgm:forEach name="Name14" axis="ch" ptType="node" cnt="1">
      <dgm:layoutNode name="text1">
        <dgm:alg type="sp"/>
        <dgm:shape xmlns:r="http://schemas.openxmlformats.org/officeDocument/2006/relationships" r:blip="">
          <dgm:adjLst/>
        </dgm:shape>
        <dgm:presOf/>
        <dgm:constrLst/>
        <dgm:forEach name="Name15" ref="textRepeat"/>
      </dgm:layoutNode>
      <dgm:layoutNode name="textaccent1">
        <dgm:alg type="sp"/>
        <dgm:shape xmlns:r="http://schemas.openxmlformats.org/officeDocument/2006/relationships" r:blip="">
          <dgm:adjLst/>
        </dgm:shape>
        <dgm:presOf/>
        <dgm:constrLst/>
        <dgm:forEach name="Name16" ref="accentRepeat"/>
      </dgm:layoutNode>
    </dgm:forEach>
    <dgm:forEach name="Name17" axis="ch" ptType="sibTrans" hideLastTrans="0" cnt="1">
      <dgm:layoutNode name="image1">
        <dgm:alg type="sp"/>
        <dgm:shape xmlns:r="http://schemas.openxmlformats.org/officeDocument/2006/relationships" r:blip="">
          <dgm:adjLst/>
        </dgm:shape>
        <dgm:presOf/>
        <dgm:constrLst/>
        <dgm:forEach name="Name18" ref="imageRepeat"/>
      </dgm:layoutNode>
      <dgm:layoutNode name="imageaccent1">
        <dgm:alg type="sp"/>
        <dgm:shape xmlns:r="http://schemas.openxmlformats.org/officeDocument/2006/relationships" r:blip="">
          <dgm:adjLst/>
        </dgm:shape>
        <dgm:presOf/>
        <dgm:constrLst/>
        <dgm:forEach name="Name19" ref="accentRepeat"/>
      </dgm:layoutNode>
    </dgm:forEach>
    <dgm:forEach name="Name20" axis="ch" ptType="node" st="2" cnt="1">
      <dgm:layoutNode name="text2">
        <dgm:alg type="sp"/>
        <dgm:shape xmlns:r="http://schemas.openxmlformats.org/officeDocument/2006/relationships" r:blip="">
          <dgm:adjLst/>
        </dgm:shape>
        <dgm:presOf/>
        <dgm:constrLst/>
        <dgm:forEach name="Name21" ref="textRepeat"/>
      </dgm:layoutNode>
      <dgm:layoutNode name="textaccent2">
        <dgm:alg type="sp"/>
        <dgm:shape xmlns:r="http://schemas.openxmlformats.org/officeDocument/2006/relationships" r:blip="">
          <dgm:adjLst/>
        </dgm:shape>
        <dgm:presOf/>
        <dgm:constrLst/>
        <dgm:forEach name="Name22" ref="accentRepeat"/>
      </dgm:layoutNode>
    </dgm:forEach>
    <dgm:forEach name="Name23" axis="ch" ptType="sibTrans" hideLastTrans="0" st="2" cnt="1">
      <dgm:layoutNode name="image2">
        <dgm:alg type="sp"/>
        <dgm:shape xmlns:r="http://schemas.openxmlformats.org/officeDocument/2006/relationships" r:blip="">
          <dgm:adjLst/>
        </dgm:shape>
        <dgm:presOf/>
        <dgm:constrLst/>
        <dgm:forEach name="Name24" ref="imageRepeat"/>
      </dgm:layoutNode>
      <dgm:layoutNode name="imageaccent2">
        <dgm:alg type="sp"/>
        <dgm:shape xmlns:r="http://schemas.openxmlformats.org/officeDocument/2006/relationships" r:blip="">
          <dgm:adjLst/>
        </dgm:shape>
        <dgm:presOf/>
        <dgm:constrLst/>
        <dgm:forEach name="Name25" ref="accentRepeat"/>
      </dgm:layoutNode>
    </dgm:forEach>
    <dgm:forEach name="Name26" axis="ch" ptType="node" st="3" cnt="1">
      <dgm:layoutNode name="text3">
        <dgm:alg type="sp"/>
        <dgm:shape xmlns:r="http://schemas.openxmlformats.org/officeDocument/2006/relationships" r:blip="">
          <dgm:adjLst/>
        </dgm:shape>
        <dgm:presOf/>
        <dgm:constrLst/>
        <dgm:forEach name="Name27" ref="textRepeat"/>
      </dgm:layoutNode>
      <dgm:layoutNode name="textaccent3">
        <dgm:alg type="sp"/>
        <dgm:shape xmlns:r="http://schemas.openxmlformats.org/officeDocument/2006/relationships" r:blip="">
          <dgm:adjLst/>
        </dgm:shape>
        <dgm:presOf/>
        <dgm:constrLst/>
        <dgm:forEach name="Name28" ref="accentRepeat"/>
      </dgm:layoutNode>
    </dgm:forEach>
    <dgm:forEach name="Name29" axis="ch" ptType="sibTrans" hideLastTrans="0" st="3" cnt="1">
      <dgm:layoutNode name="image3">
        <dgm:alg type="sp"/>
        <dgm:shape xmlns:r="http://schemas.openxmlformats.org/officeDocument/2006/relationships" r:blip="">
          <dgm:adjLst/>
        </dgm:shape>
        <dgm:presOf/>
        <dgm:constrLst/>
        <dgm:forEach name="Name30" ref="imageRepeat"/>
      </dgm:layoutNode>
      <dgm:layoutNode name="imageaccent3">
        <dgm:alg type="sp"/>
        <dgm:shape xmlns:r="http://schemas.openxmlformats.org/officeDocument/2006/relationships" r:blip="">
          <dgm:adjLst/>
        </dgm:shape>
        <dgm:presOf/>
        <dgm:constrLst/>
        <dgm:forEach name="Name31" ref="accentRepeat"/>
      </dgm:layoutNode>
    </dgm:forEach>
    <dgm:forEach name="Name32" axis="ch" ptType="node" st="4" cnt="1">
      <dgm:layoutNode name="text4">
        <dgm:alg type="sp"/>
        <dgm:shape xmlns:r="http://schemas.openxmlformats.org/officeDocument/2006/relationships" r:blip="">
          <dgm:adjLst/>
        </dgm:shape>
        <dgm:presOf/>
        <dgm:constrLst/>
        <dgm:forEach name="Name33" ref="textRepeat"/>
      </dgm:layoutNode>
      <dgm:layoutNode name="textaccent4">
        <dgm:alg type="sp"/>
        <dgm:shape xmlns:r="http://schemas.openxmlformats.org/officeDocument/2006/relationships" r:blip="">
          <dgm:adjLst/>
        </dgm:shape>
        <dgm:presOf/>
        <dgm:constrLst/>
        <dgm:forEach name="Name34" ref="accentRepeat"/>
      </dgm:layoutNode>
    </dgm:forEach>
    <dgm:forEach name="Name35" axis="ch" ptType="sibTrans" hideLastTrans="0" st="4" cnt="1">
      <dgm:layoutNode name="image4">
        <dgm:alg type="sp"/>
        <dgm:shape xmlns:r="http://schemas.openxmlformats.org/officeDocument/2006/relationships" r:blip="">
          <dgm:adjLst/>
        </dgm:shape>
        <dgm:presOf/>
        <dgm:constrLst/>
        <dgm:forEach name="Name36" ref="imageRepeat"/>
      </dgm:layoutNode>
      <dgm:layoutNode name="imageaccent4">
        <dgm:alg type="sp"/>
        <dgm:shape xmlns:r="http://schemas.openxmlformats.org/officeDocument/2006/relationships" r:blip="">
          <dgm:adjLst/>
        </dgm:shape>
        <dgm:presOf/>
        <dgm:constrLst/>
        <dgm:forEach name="Name37" ref="accentRepeat"/>
      </dgm:layoutNode>
    </dgm:forEach>
    <dgm:forEach name="Name38" axis="ch" ptType="node" st="5" cnt="1">
      <dgm:layoutNode name="text5">
        <dgm:alg type="sp"/>
        <dgm:shape xmlns:r="http://schemas.openxmlformats.org/officeDocument/2006/relationships" r:blip="">
          <dgm:adjLst/>
        </dgm:shape>
        <dgm:presOf/>
        <dgm:constrLst/>
        <dgm:forEach name="Name39" ref="textRepeat"/>
      </dgm:layoutNode>
      <dgm:layoutNode name="textaccent5">
        <dgm:alg type="sp"/>
        <dgm:shape xmlns:r="http://schemas.openxmlformats.org/officeDocument/2006/relationships" r:blip="">
          <dgm:adjLst/>
        </dgm:shape>
        <dgm:presOf/>
        <dgm:constrLst/>
        <dgm:forEach name="Name40" ref="accentRepeat"/>
      </dgm:layoutNode>
    </dgm:forEach>
    <dgm:forEach name="Name41" axis="ch" ptType="sibTrans" hideLastTrans="0" st="5" cnt="1">
      <dgm:layoutNode name="image5">
        <dgm:alg type="sp"/>
        <dgm:shape xmlns:r="http://schemas.openxmlformats.org/officeDocument/2006/relationships" r:blip="">
          <dgm:adjLst/>
        </dgm:shape>
        <dgm:presOf/>
        <dgm:constrLst/>
        <dgm:forEach name="Name42" ref="imageRepeat"/>
      </dgm:layoutNode>
      <dgm:layoutNode name="imageaccent5">
        <dgm:alg type="sp"/>
        <dgm:shape xmlns:r="http://schemas.openxmlformats.org/officeDocument/2006/relationships" r:blip="">
          <dgm:adjLst/>
        </dgm:shape>
        <dgm:presOf/>
        <dgm:constrLst/>
        <dgm:forEach name="Name43" ref="accentRepeat"/>
      </dgm:layoutNode>
    </dgm:forEach>
    <dgm:forEach name="Name44" axis="ch" ptType="node" st="6" cnt="1">
      <dgm:layoutNode name="text6">
        <dgm:alg type="sp"/>
        <dgm:shape xmlns:r="http://schemas.openxmlformats.org/officeDocument/2006/relationships" r:blip="">
          <dgm:adjLst/>
        </dgm:shape>
        <dgm:presOf/>
        <dgm:constrLst/>
        <dgm:forEach name="Name45" ref="textRepeat"/>
      </dgm:layoutNode>
      <dgm:layoutNode name="textaccent6">
        <dgm:alg type="sp"/>
        <dgm:shape xmlns:r="http://schemas.openxmlformats.org/officeDocument/2006/relationships" r:blip="">
          <dgm:adjLst/>
        </dgm:shape>
        <dgm:presOf/>
        <dgm:constrLst/>
        <dgm:forEach name="Name46" ref="accentRepeat"/>
      </dgm:layoutNode>
    </dgm:forEach>
    <dgm:forEach name="Name47" axis="ch" ptType="sibTrans" hideLastTrans="0" st="6" cnt="1">
      <dgm:layoutNode name="image6">
        <dgm:alg type="sp"/>
        <dgm:shape xmlns:r="http://schemas.openxmlformats.org/officeDocument/2006/relationships" r:blip="">
          <dgm:adjLst/>
        </dgm:shape>
        <dgm:presOf/>
        <dgm:constrLst/>
        <dgm:forEach name="Name48" ref="imageRepeat"/>
      </dgm:layoutNode>
      <dgm:layoutNode name="imageaccent6">
        <dgm:alg type="sp"/>
        <dgm:shape xmlns:r="http://schemas.openxmlformats.org/officeDocument/2006/relationships" r:blip="">
          <dgm:adjLst/>
        </dgm:shape>
        <dgm:presOf/>
        <dgm:constrLst/>
        <dgm:forEach name="Name49" ref="accentRepeat"/>
      </dgm:layoutNode>
    </dgm:forEach>
    <dgm:forEach name="Name50" axis="ch" ptType="node" st="7" cnt="1">
      <dgm:layoutNode name="text7">
        <dgm:alg type="sp"/>
        <dgm:shape xmlns:r="http://schemas.openxmlformats.org/officeDocument/2006/relationships" r:blip="">
          <dgm:adjLst/>
        </dgm:shape>
        <dgm:presOf/>
        <dgm:constrLst/>
        <dgm:forEach name="Name51" ref="textRepeat"/>
      </dgm:layoutNode>
      <dgm:layoutNode name="textaccent7">
        <dgm:alg type="sp"/>
        <dgm:shape xmlns:r="http://schemas.openxmlformats.org/officeDocument/2006/relationships" r:blip="">
          <dgm:adjLst/>
        </dgm:shape>
        <dgm:presOf/>
        <dgm:constrLst/>
        <dgm:forEach name="Name52" ref="accentRepeat"/>
      </dgm:layoutNode>
    </dgm:forEach>
    <dgm:forEach name="Name53" axis="ch" ptType="sibTrans" hideLastTrans="0" st="7" cnt="1">
      <dgm:layoutNode name="image7">
        <dgm:alg type="sp"/>
        <dgm:shape xmlns:r="http://schemas.openxmlformats.org/officeDocument/2006/relationships" r:blip="">
          <dgm:adjLst/>
        </dgm:shape>
        <dgm:presOf/>
        <dgm:constrLst/>
        <dgm:forEach name="Name54" ref="imageRepeat"/>
      </dgm:layoutNode>
      <dgm:layoutNode name="imageaccent7">
        <dgm:alg type="sp"/>
        <dgm:shape xmlns:r="http://schemas.openxmlformats.org/officeDocument/2006/relationships" r:blip="">
          <dgm:adjLst/>
        </dgm:shape>
        <dgm:presOf/>
        <dgm:constrLst/>
        <dgm:forEach name="Name55" ref="accentRepeat"/>
      </dgm:layoutNode>
    </dgm:forEach>
    <dgm:forEach name="Name56" axis="ch" ptType="node" st="8" cnt="1">
      <dgm:layoutNode name="text8">
        <dgm:alg type="sp"/>
        <dgm:shape xmlns:r="http://schemas.openxmlformats.org/officeDocument/2006/relationships" r:blip="">
          <dgm:adjLst/>
        </dgm:shape>
        <dgm:presOf/>
        <dgm:constrLst/>
        <dgm:forEach name="Name57" ref="textRepeat"/>
      </dgm:layoutNode>
      <dgm:layoutNode name="textaccent8">
        <dgm:alg type="sp"/>
        <dgm:shape xmlns:r="http://schemas.openxmlformats.org/officeDocument/2006/relationships" r:blip="">
          <dgm:adjLst/>
        </dgm:shape>
        <dgm:presOf/>
        <dgm:constrLst/>
        <dgm:forEach name="Name58" ref="accentRepeat"/>
      </dgm:layoutNode>
    </dgm:forEach>
    <dgm:forEach name="Name59" axis="ch" ptType="sibTrans" hideLastTrans="0" st="8" cnt="1">
      <dgm:layoutNode name="image8">
        <dgm:alg type="sp"/>
        <dgm:shape xmlns:r="http://schemas.openxmlformats.org/officeDocument/2006/relationships" r:blip="">
          <dgm:adjLst/>
        </dgm:shape>
        <dgm:presOf/>
        <dgm:constrLst/>
        <dgm:forEach name="Name60" ref="imageRepeat"/>
      </dgm:layoutNode>
      <dgm:layoutNode name="imageaccent8">
        <dgm:alg type="sp"/>
        <dgm:shape xmlns:r="http://schemas.openxmlformats.org/officeDocument/2006/relationships" r:blip="">
          <dgm:adjLst/>
        </dgm:shape>
        <dgm:presOf/>
        <dgm:constrLst/>
        <dgm:forEach name="Name61" ref="accentRepeat"/>
      </dgm:layoutNode>
    </dgm:forEach>
    <dgm:forEach name="Name62" axis="ch" ptType="node" st="9" cnt="1">
      <dgm:layoutNode name="text9">
        <dgm:alg type="sp"/>
        <dgm:shape xmlns:r="http://schemas.openxmlformats.org/officeDocument/2006/relationships" r:blip="">
          <dgm:adjLst/>
        </dgm:shape>
        <dgm:presOf/>
        <dgm:constrLst/>
        <dgm:forEach name="Name63" ref="textRepeat"/>
      </dgm:layoutNode>
      <dgm:layoutNode name="textaccent9">
        <dgm:alg type="sp"/>
        <dgm:shape xmlns:r="http://schemas.openxmlformats.org/officeDocument/2006/relationships" r:blip="">
          <dgm:adjLst/>
        </dgm:shape>
        <dgm:presOf/>
        <dgm:constrLst/>
        <dgm:forEach name="Name64" ref="accentRepeat"/>
      </dgm:layoutNode>
    </dgm:forEach>
    <dgm:forEach name="Name65" axis="ch" ptType="sibTrans" hideLastTrans="0" st="9" cnt="1">
      <dgm:layoutNode name="image9">
        <dgm:alg type="sp"/>
        <dgm:shape xmlns:r="http://schemas.openxmlformats.org/officeDocument/2006/relationships" r:blip="">
          <dgm:adjLst/>
        </dgm:shape>
        <dgm:presOf/>
        <dgm:constrLst/>
        <dgm:forEach name="Name66" ref="imageRepeat"/>
      </dgm:layoutNode>
      <dgm:layoutNode name="imageaccent9">
        <dgm:alg type="sp"/>
        <dgm:shape xmlns:r="http://schemas.openxmlformats.org/officeDocument/2006/relationships" r:blip="">
          <dgm:adjLst/>
        </dgm:shape>
        <dgm:presOf/>
        <dgm:constrLst/>
        <dgm:forEach name="Name67" ref="accentRepeat"/>
      </dgm:layoutNode>
    </dgm:forEach>
    <dgm:forEach name="Name68" axis="ch" ptType="node" st="10" cnt="1">
      <dgm:layoutNode name="text10">
        <dgm:alg type="sp"/>
        <dgm:shape xmlns:r="http://schemas.openxmlformats.org/officeDocument/2006/relationships" r:blip="">
          <dgm:adjLst/>
        </dgm:shape>
        <dgm:presOf/>
        <dgm:constrLst/>
        <dgm:forEach name="Name69" ref="textRepeat"/>
      </dgm:layoutNode>
      <dgm:layoutNode name="textaccent10">
        <dgm:alg type="sp"/>
        <dgm:shape xmlns:r="http://schemas.openxmlformats.org/officeDocument/2006/relationships" r:blip="">
          <dgm:adjLst/>
        </dgm:shape>
        <dgm:presOf/>
        <dgm:constrLst/>
        <dgm:forEach name="Name70" ref="accentRepeat"/>
      </dgm:layoutNode>
    </dgm:forEach>
    <dgm:forEach name="Name71" axis="ch" ptType="sibTrans" hideLastTrans="0" st="10" cnt="1">
      <dgm:layoutNode name="image10">
        <dgm:alg type="sp"/>
        <dgm:shape xmlns:r="http://schemas.openxmlformats.org/officeDocument/2006/relationships" r:blip="">
          <dgm:adjLst/>
        </dgm:shape>
        <dgm:presOf/>
        <dgm:constrLst/>
        <dgm:forEach name="Name72" ref="imageRepeat"/>
      </dgm:layoutNode>
      <dgm:layoutNode name="imageaccent10">
        <dgm:alg type="sp"/>
        <dgm:shape xmlns:r="http://schemas.openxmlformats.org/officeDocument/2006/relationships" r:blip="">
          <dgm:adjLst/>
        </dgm:shape>
        <dgm:presOf/>
        <dgm:constrLst/>
        <dgm:forEach name="Name73" ref="accentRepeat"/>
      </dgm:layoutNode>
    </dgm:forEach>
    <dgm:forEach name="Name74" axis="ch" ptType="node" st="11" cnt="1">
      <dgm:layoutNode name="text11">
        <dgm:alg type="sp"/>
        <dgm:shape xmlns:r="http://schemas.openxmlformats.org/officeDocument/2006/relationships" r:blip="">
          <dgm:adjLst/>
        </dgm:shape>
        <dgm:presOf/>
        <dgm:constrLst/>
        <dgm:forEach name="Name75" ref="textRepeat"/>
      </dgm:layoutNode>
      <dgm:layoutNode name="textaccent11">
        <dgm:alg type="sp"/>
        <dgm:shape xmlns:r="http://schemas.openxmlformats.org/officeDocument/2006/relationships" r:blip="">
          <dgm:adjLst/>
        </dgm:shape>
        <dgm:presOf/>
        <dgm:constrLst/>
        <dgm:forEach name="Name76" ref="accentRepeat"/>
      </dgm:layoutNode>
    </dgm:forEach>
    <dgm:forEach name="Name77" axis="ch" ptType="sibTrans" hideLastTrans="0" st="11" cnt="1">
      <dgm:layoutNode name="image11">
        <dgm:alg type="sp"/>
        <dgm:shape xmlns:r="http://schemas.openxmlformats.org/officeDocument/2006/relationships" r:blip="">
          <dgm:adjLst/>
        </dgm:shape>
        <dgm:presOf/>
        <dgm:constrLst/>
        <dgm:forEach name="Name78" ref="imageRepeat"/>
      </dgm:layoutNode>
      <dgm:layoutNode name="imageaccent11">
        <dgm:alg type="sp"/>
        <dgm:shape xmlns:r="http://schemas.openxmlformats.org/officeDocument/2006/relationships" r:blip="">
          <dgm:adjLst/>
        </dgm:shape>
        <dgm:presOf/>
        <dgm:constrLst/>
        <dgm:forEach name="Name79" ref="accentRepeat"/>
      </dgm:layoutNode>
    </dgm:forEach>
    <dgm:forEach name="Name80" axis="ch" ptType="node" st="12" cnt="1">
      <dgm:layoutNode name="text12">
        <dgm:alg type="sp"/>
        <dgm:shape xmlns:r="http://schemas.openxmlformats.org/officeDocument/2006/relationships" r:blip="">
          <dgm:adjLst/>
        </dgm:shape>
        <dgm:presOf/>
        <dgm:constrLst/>
        <dgm:forEach name="Name81" ref="textRepeat"/>
      </dgm:layoutNode>
      <dgm:layoutNode name="textaccent12">
        <dgm:alg type="sp"/>
        <dgm:shape xmlns:r="http://schemas.openxmlformats.org/officeDocument/2006/relationships" r:blip="">
          <dgm:adjLst/>
        </dgm:shape>
        <dgm:presOf/>
        <dgm:constrLst/>
        <dgm:forEach name="Name82" ref="accentRepeat"/>
      </dgm:layoutNode>
    </dgm:forEach>
    <dgm:forEach name="Name83" axis="ch" ptType="sibTrans" hideLastTrans="0" st="12" cnt="1">
      <dgm:layoutNode name="image12">
        <dgm:alg type="sp"/>
        <dgm:shape xmlns:r="http://schemas.openxmlformats.org/officeDocument/2006/relationships" r:blip="">
          <dgm:adjLst/>
        </dgm:shape>
        <dgm:presOf/>
        <dgm:constrLst/>
        <dgm:forEach name="Name84" ref="imageRepeat"/>
      </dgm:layoutNode>
      <dgm:layoutNode name="imageaccent12">
        <dgm:alg type="sp"/>
        <dgm:shape xmlns:r="http://schemas.openxmlformats.org/officeDocument/2006/relationships" r:blip="">
          <dgm:adjLst/>
        </dgm:shape>
        <dgm:presOf/>
        <dgm:constrLst/>
        <dgm:forEach name="Name85" ref="accentRepeat"/>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Zástupný symbol pro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BB63F44-1DCA-451F-81AD-EA1A7B19B84D}" type="datetimeFigureOut">
              <a:rPr lang="en-GB" smtClean="0"/>
              <a:t>09/06/2017</a:t>
            </a:fld>
            <a:endParaRPr lang="en-GB"/>
          </a:p>
        </p:txBody>
      </p:sp>
      <p:sp>
        <p:nvSpPr>
          <p:cNvPr id="4" name="Zástupný symbol pro obrázek snímk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Zástupný symbol pro poznámky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GB"/>
          </a:p>
        </p:txBody>
      </p:sp>
      <p:sp>
        <p:nvSpPr>
          <p:cNvPr id="6" name="Zástupný symbol pro zápatí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Zástupný symbol pro číslo snímk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0782D63-ED59-4C28-B045-9EE1285336E0}" type="slidenum">
              <a:rPr lang="en-GB" smtClean="0"/>
              <a:t>‹#›</a:t>
            </a:fld>
            <a:endParaRPr lang="en-GB"/>
          </a:p>
        </p:txBody>
      </p:sp>
    </p:spTree>
    <p:extLst>
      <p:ext uri="{BB962C8B-B14F-4D97-AF65-F5344CB8AC3E}">
        <p14:creationId xmlns:p14="http://schemas.microsoft.com/office/powerpoint/2010/main" val="29447864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GB"/>
          </a:p>
        </p:txBody>
      </p:sp>
      <p:sp>
        <p:nvSpPr>
          <p:cNvPr id="4" name="Zástupný symbol pro číslo snímku 3"/>
          <p:cNvSpPr>
            <a:spLocks noGrp="1"/>
          </p:cNvSpPr>
          <p:nvPr>
            <p:ph type="sldNum" sz="quarter" idx="10"/>
          </p:nvPr>
        </p:nvSpPr>
        <p:spPr/>
        <p:txBody>
          <a:bodyPr/>
          <a:lstStyle/>
          <a:p>
            <a:fld id="{10782D63-ED59-4C28-B045-9EE1285336E0}" type="slidenum">
              <a:rPr lang="en-GB" smtClean="0"/>
              <a:t>3</a:t>
            </a:fld>
            <a:endParaRPr lang="en-GB"/>
          </a:p>
        </p:txBody>
      </p:sp>
    </p:spTree>
    <p:extLst>
      <p:ext uri="{BB962C8B-B14F-4D97-AF65-F5344CB8AC3E}">
        <p14:creationId xmlns:p14="http://schemas.microsoft.com/office/powerpoint/2010/main" val="13067844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GB"/>
          </a:p>
        </p:txBody>
      </p:sp>
      <p:sp>
        <p:nvSpPr>
          <p:cNvPr id="4" name="Zástupný symbol pro číslo snímku 3"/>
          <p:cNvSpPr>
            <a:spLocks noGrp="1"/>
          </p:cNvSpPr>
          <p:nvPr>
            <p:ph type="sldNum" sz="quarter" idx="10"/>
          </p:nvPr>
        </p:nvSpPr>
        <p:spPr/>
        <p:txBody>
          <a:bodyPr/>
          <a:lstStyle/>
          <a:p>
            <a:fld id="{10782D63-ED59-4C28-B045-9EE1285336E0}" type="slidenum">
              <a:rPr lang="en-GB" smtClean="0"/>
              <a:t>12</a:t>
            </a:fld>
            <a:endParaRPr lang="en-GB"/>
          </a:p>
        </p:txBody>
      </p:sp>
    </p:spTree>
    <p:extLst>
      <p:ext uri="{BB962C8B-B14F-4D97-AF65-F5344CB8AC3E}">
        <p14:creationId xmlns:p14="http://schemas.microsoft.com/office/powerpoint/2010/main" val="22831422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GB"/>
          </a:p>
        </p:txBody>
      </p:sp>
      <p:sp>
        <p:nvSpPr>
          <p:cNvPr id="4" name="Zástupný symbol pro číslo snímku 3"/>
          <p:cNvSpPr>
            <a:spLocks noGrp="1"/>
          </p:cNvSpPr>
          <p:nvPr>
            <p:ph type="sldNum" sz="quarter" idx="10"/>
          </p:nvPr>
        </p:nvSpPr>
        <p:spPr/>
        <p:txBody>
          <a:bodyPr/>
          <a:lstStyle/>
          <a:p>
            <a:fld id="{10782D63-ED59-4C28-B045-9EE1285336E0}" type="slidenum">
              <a:rPr lang="en-GB" smtClean="0"/>
              <a:t>13</a:t>
            </a:fld>
            <a:endParaRPr lang="en-GB"/>
          </a:p>
        </p:txBody>
      </p:sp>
    </p:spTree>
    <p:extLst>
      <p:ext uri="{BB962C8B-B14F-4D97-AF65-F5344CB8AC3E}">
        <p14:creationId xmlns:p14="http://schemas.microsoft.com/office/powerpoint/2010/main" val="22831422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GB"/>
          </a:p>
        </p:txBody>
      </p:sp>
      <p:sp>
        <p:nvSpPr>
          <p:cNvPr id="4" name="Zástupný symbol pro číslo snímku 3"/>
          <p:cNvSpPr>
            <a:spLocks noGrp="1"/>
          </p:cNvSpPr>
          <p:nvPr>
            <p:ph type="sldNum" sz="quarter" idx="10"/>
          </p:nvPr>
        </p:nvSpPr>
        <p:spPr/>
        <p:txBody>
          <a:bodyPr/>
          <a:lstStyle/>
          <a:p>
            <a:fld id="{10782D63-ED59-4C28-B045-9EE1285336E0}" type="slidenum">
              <a:rPr lang="en-GB" smtClean="0"/>
              <a:t>14</a:t>
            </a:fld>
            <a:endParaRPr lang="en-GB"/>
          </a:p>
        </p:txBody>
      </p:sp>
    </p:spTree>
    <p:extLst>
      <p:ext uri="{BB962C8B-B14F-4D97-AF65-F5344CB8AC3E}">
        <p14:creationId xmlns:p14="http://schemas.microsoft.com/office/powerpoint/2010/main" val="22831422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GB"/>
          </a:p>
        </p:txBody>
      </p:sp>
      <p:sp>
        <p:nvSpPr>
          <p:cNvPr id="4" name="Zástupný symbol pro číslo snímku 3"/>
          <p:cNvSpPr>
            <a:spLocks noGrp="1"/>
          </p:cNvSpPr>
          <p:nvPr>
            <p:ph type="sldNum" sz="quarter" idx="10"/>
          </p:nvPr>
        </p:nvSpPr>
        <p:spPr/>
        <p:txBody>
          <a:bodyPr/>
          <a:lstStyle/>
          <a:p>
            <a:fld id="{10782D63-ED59-4C28-B045-9EE1285336E0}" type="slidenum">
              <a:rPr lang="en-GB" smtClean="0"/>
              <a:t>15</a:t>
            </a:fld>
            <a:endParaRPr lang="en-GB"/>
          </a:p>
        </p:txBody>
      </p:sp>
    </p:spTree>
    <p:extLst>
      <p:ext uri="{BB962C8B-B14F-4D97-AF65-F5344CB8AC3E}">
        <p14:creationId xmlns:p14="http://schemas.microsoft.com/office/powerpoint/2010/main" val="22831422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GB"/>
          </a:p>
        </p:txBody>
      </p:sp>
      <p:sp>
        <p:nvSpPr>
          <p:cNvPr id="4" name="Zástupný symbol pro číslo snímku 3"/>
          <p:cNvSpPr>
            <a:spLocks noGrp="1"/>
          </p:cNvSpPr>
          <p:nvPr>
            <p:ph type="sldNum" sz="quarter" idx="10"/>
          </p:nvPr>
        </p:nvSpPr>
        <p:spPr/>
        <p:txBody>
          <a:bodyPr/>
          <a:lstStyle/>
          <a:p>
            <a:fld id="{10782D63-ED59-4C28-B045-9EE1285336E0}" type="slidenum">
              <a:rPr lang="en-GB" smtClean="0"/>
              <a:t>16</a:t>
            </a:fld>
            <a:endParaRPr lang="en-GB"/>
          </a:p>
        </p:txBody>
      </p:sp>
    </p:spTree>
    <p:extLst>
      <p:ext uri="{BB962C8B-B14F-4D97-AF65-F5344CB8AC3E}">
        <p14:creationId xmlns:p14="http://schemas.microsoft.com/office/powerpoint/2010/main" val="22831422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GB"/>
          </a:p>
        </p:txBody>
      </p:sp>
      <p:sp>
        <p:nvSpPr>
          <p:cNvPr id="4" name="Zástupný symbol pro číslo snímku 3"/>
          <p:cNvSpPr>
            <a:spLocks noGrp="1"/>
          </p:cNvSpPr>
          <p:nvPr>
            <p:ph type="sldNum" sz="quarter" idx="10"/>
          </p:nvPr>
        </p:nvSpPr>
        <p:spPr/>
        <p:txBody>
          <a:bodyPr/>
          <a:lstStyle/>
          <a:p>
            <a:fld id="{10782D63-ED59-4C28-B045-9EE1285336E0}" type="slidenum">
              <a:rPr lang="en-GB" smtClean="0"/>
              <a:t>17</a:t>
            </a:fld>
            <a:endParaRPr lang="en-GB"/>
          </a:p>
        </p:txBody>
      </p:sp>
    </p:spTree>
    <p:extLst>
      <p:ext uri="{BB962C8B-B14F-4D97-AF65-F5344CB8AC3E}">
        <p14:creationId xmlns:p14="http://schemas.microsoft.com/office/powerpoint/2010/main" val="22831422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GB"/>
          </a:p>
        </p:txBody>
      </p:sp>
      <p:sp>
        <p:nvSpPr>
          <p:cNvPr id="4" name="Zástupný symbol pro číslo snímku 3"/>
          <p:cNvSpPr>
            <a:spLocks noGrp="1"/>
          </p:cNvSpPr>
          <p:nvPr>
            <p:ph type="sldNum" sz="quarter" idx="10"/>
          </p:nvPr>
        </p:nvSpPr>
        <p:spPr/>
        <p:txBody>
          <a:bodyPr/>
          <a:lstStyle/>
          <a:p>
            <a:fld id="{10782D63-ED59-4C28-B045-9EE1285336E0}" type="slidenum">
              <a:rPr lang="en-GB" smtClean="0"/>
              <a:t>18</a:t>
            </a:fld>
            <a:endParaRPr lang="en-GB"/>
          </a:p>
        </p:txBody>
      </p:sp>
    </p:spTree>
    <p:extLst>
      <p:ext uri="{BB962C8B-B14F-4D97-AF65-F5344CB8AC3E}">
        <p14:creationId xmlns:p14="http://schemas.microsoft.com/office/powerpoint/2010/main" val="22831422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GB"/>
          </a:p>
        </p:txBody>
      </p:sp>
      <p:sp>
        <p:nvSpPr>
          <p:cNvPr id="4" name="Zástupný symbol pro číslo snímku 3"/>
          <p:cNvSpPr>
            <a:spLocks noGrp="1"/>
          </p:cNvSpPr>
          <p:nvPr>
            <p:ph type="sldNum" sz="quarter" idx="10"/>
          </p:nvPr>
        </p:nvSpPr>
        <p:spPr/>
        <p:txBody>
          <a:bodyPr/>
          <a:lstStyle/>
          <a:p>
            <a:fld id="{10782D63-ED59-4C28-B045-9EE1285336E0}" type="slidenum">
              <a:rPr lang="en-GB" smtClean="0"/>
              <a:t>19</a:t>
            </a:fld>
            <a:endParaRPr lang="en-GB"/>
          </a:p>
        </p:txBody>
      </p:sp>
    </p:spTree>
    <p:extLst>
      <p:ext uri="{BB962C8B-B14F-4D97-AF65-F5344CB8AC3E}">
        <p14:creationId xmlns:p14="http://schemas.microsoft.com/office/powerpoint/2010/main" val="228314225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GB"/>
          </a:p>
        </p:txBody>
      </p:sp>
      <p:sp>
        <p:nvSpPr>
          <p:cNvPr id="4" name="Zástupný symbol pro číslo snímku 3"/>
          <p:cNvSpPr>
            <a:spLocks noGrp="1"/>
          </p:cNvSpPr>
          <p:nvPr>
            <p:ph type="sldNum" sz="quarter" idx="10"/>
          </p:nvPr>
        </p:nvSpPr>
        <p:spPr/>
        <p:txBody>
          <a:bodyPr/>
          <a:lstStyle/>
          <a:p>
            <a:fld id="{10782D63-ED59-4C28-B045-9EE1285336E0}" type="slidenum">
              <a:rPr lang="en-GB" smtClean="0"/>
              <a:t>20</a:t>
            </a:fld>
            <a:endParaRPr lang="en-GB"/>
          </a:p>
        </p:txBody>
      </p:sp>
    </p:spTree>
    <p:extLst>
      <p:ext uri="{BB962C8B-B14F-4D97-AF65-F5344CB8AC3E}">
        <p14:creationId xmlns:p14="http://schemas.microsoft.com/office/powerpoint/2010/main" val="1988497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GB"/>
          </a:p>
        </p:txBody>
      </p:sp>
      <p:sp>
        <p:nvSpPr>
          <p:cNvPr id="4" name="Zástupný symbol pro číslo snímku 3"/>
          <p:cNvSpPr>
            <a:spLocks noGrp="1"/>
          </p:cNvSpPr>
          <p:nvPr>
            <p:ph type="sldNum" sz="quarter" idx="10"/>
          </p:nvPr>
        </p:nvSpPr>
        <p:spPr/>
        <p:txBody>
          <a:bodyPr/>
          <a:lstStyle/>
          <a:p>
            <a:fld id="{10782D63-ED59-4C28-B045-9EE1285336E0}" type="slidenum">
              <a:rPr lang="en-GB" smtClean="0"/>
              <a:t>4</a:t>
            </a:fld>
            <a:endParaRPr lang="en-GB"/>
          </a:p>
        </p:txBody>
      </p:sp>
    </p:spTree>
    <p:extLst>
      <p:ext uri="{BB962C8B-B14F-4D97-AF65-F5344CB8AC3E}">
        <p14:creationId xmlns:p14="http://schemas.microsoft.com/office/powerpoint/2010/main" val="22831422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GB"/>
          </a:p>
        </p:txBody>
      </p:sp>
      <p:sp>
        <p:nvSpPr>
          <p:cNvPr id="4" name="Zástupný symbol pro číslo snímku 3"/>
          <p:cNvSpPr>
            <a:spLocks noGrp="1"/>
          </p:cNvSpPr>
          <p:nvPr>
            <p:ph type="sldNum" sz="quarter" idx="10"/>
          </p:nvPr>
        </p:nvSpPr>
        <p:spPr/>
        <p:txBody>
          <a:bodyPr/>
          <a:lstStyle/>
          <a:p>
            <a:fld id="{10782D63-ED59-4C28-B045-9EE1285336E0}" type="slidenum">
              <a:rPr lang="en-GB" smtClean="0"/>
              <a:t>5</a:t>
            </a:fld>
            <a:endParaRPr lang="en-GB"/>
          </a:p>
        </p:txBody>
      </p:sp>
    </p:spTree>
    <p:extLst>
      <p:ext uri="{BB962C8B-B14F-4D97-AF65-F5344CB8AC3E}">
        <p14:creationId xmlns:p14="http://schemas.microsoft.com/office/powerpoint/2010/main" val="22831422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GB"/>
          </a:p>
        </p:txBody>
      </p:sp>
      <p:sp>
        <p:nvSpPr>
          <p:cNvPr id="4" name="Zástupný symbol pro číslo snímku 3"/>
          <p:cNvSpPr>
            <a:spLocks noGrp="1"/>
          </p:cNvSpPr>
          <p:nvPr>
            <p:ph type="sldNum" sz="quarter" idx="10"/>
          </p:nvPr>
        </p:nvSpPr>
        <p:spPr/>
        <p:txBody>
          <a:bodyPr/>
          <a:lstStyle/>
          <a:p>
            <a:fld id="{10782D63-ED59-4C28-B045-9EE1285336E0}" type="slidenum">
              <a:rPr lang="en-GB" smtClean="0"/>
              <a:t>6</a:t>
            </a:fld>
            <a:endParaRPr lang="en-GB"/>
          </a:p>
        </p:txBody>
      </p:sp>
    </p:spTree>
    <p:extLst>
      <p:ext uri="{BB962C8B-B14F-4D97-AF65-F5344CB8AC3E}">
        <p14:creationId xmlns:p14="http://schemas.microsoft.com/office/powerpoint/2010/main" val="22831422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GB"/>
          </a:p>
        </p:txBody>
      </p:sp>
      <p:sp>
        <p:nvSpPr>
          <p:cNvPr id="4" name="Zástupný symbol pro číslo snímku 3"/>
          <p:cNvSpPr>
            <a:spLocks noGrp="1"/>
          </p:cNvSpPr>
          <p:nvPr>
            <p:ph type="sldNum" sz="quarter" idx="10"/>
          </p:nvPr>
        </p:nvSpPr>
        <p:spPr/>
        <p:txBody>
          <a:bodyPr/>
          <a:lstStyle/>
          <a:p>
            <a:fld id="{10782D63-ED59-4C28-B045-9EE1285336E0}" type="slidenum">
              <a:rPr lang="en-GB" smtClean="0"/>
              <a:t>7</a:t>
            </a:fld>
            <a:endParaRPr lang="en-GB"/>
          </a:p>
        </p:txBody>
      </p:sp>
    </p:spTree>
    <p:extLst>
      <p:ext uri="{BB962C8B-B14F-4D97-AF65-F5344CB8AC3E}">
        <p14:creationId xmlns:p14="http://schemas.microsoft.com/office/powerpoint/2010/main" val="22831422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GB"/>
          </a:p>
        </p:txBody>
      </p:sp>
      <p:sp>
        <p:nvSpPr>
          <p:cNvPr id="4" name="Zástupný symbol pro číslo snímku 3"/>
          <p:cNvSpPr>
            <a:spLocks noGrp="1"/>
          </p:cNvSpPr>
          <p:nvPr>
            <p:ph type="sldNum" sz="quarter" idx="10"/>
          </p:nvPr>
        </p:nvSpPr>
        <p:spPr/>
        <p:txBody>
          <a:bodyPr/>
          <a:lstStyle/>
          <a:p>
            <a:fld id="{10782D63-ED59-4C28-B045-9EE1285336E0}" type="slidenum">
              <a:rPr lang="en-GB" smtClean="0"/>
              <a:t>8</a:t>
            </a:fld>
            <a:endParaRPr lang="en-GB"/>
          </a:p>
        </p:txBody>
      </p:sp>
    </p:spTree>
    <p:extLst>
      <p:ext uri="{BB962C8B-B14F-4D97-AF65-F5344CB8AC3E}">
        <p14:creationId xmlns:p14="http://schemas.microsoft.com/office/powerpoint/2010/main" val="22831422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GB"/>
          </a:p>
        </p:txBody>
      </p:sp>
      <p:sp>
        <p:nvSpPr>
          <p:cNvPr id="4" name="Zástupný symbol pro číslo snímku 3"/>
          <p:cNvSpPr>
            <a:spLocks noGrp="1"/>
          </p:cNvSpPr>
          <p:nvPr>
            <p:ph type="sldNum" sz="quarter" idx="10"/>
          </p:nvPr>
        </p:nvSpPr>
        <p:spPr/>
        <p:txBody>
          <a:bodyPr/>
          <a:lstStyle/>
          <a:p>
            <a:fld id="{10782D63-ED59-4C28-B045-9EE1285336E0}" type="slidenum">
              <a:rPr lang="en-GB" smtClean="0"/>
              <a:t>9</a:t>
            </a:fld>
            <a:endParaRPr lang="en-GB"/>
          </a:p>
        </p:txBody>
      </p:sp>
    </p:spTree>
    <p:extLst>
      <p:ext uri="{BB962C8B-B14F-4D97-AF65-F5344CB8AC3E}">
        <p14:creationId xmlns:p14="http://schemas.microsoft.com/office/powerpoint/2010/main" val="22831422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GB"/>
          </a:p>
        </p:txBody>
      </p:sp>
      <p:sp>
        <p:nvSpPr>
          <p:cNvPr id="4" name="Zástupný symbol pro číslo snímku 3"/>
          <p:cNvSpPr>
            <a:spLocks noGrp="1"/>
          </p:cNvSpPr>
          <p:nvPr>
            <p:ph type="sldNum" sz="quarter" idx="10"/>
          </p:nvPr>
        </p:nvSpPr>
        <p:spPr/>
        <p:txBody>
          <a:bodyPr/>
          <a:lstStyle/>
          <a:p>
            <a:fld id="{10782D63-ED59-4C28-B045-9EE1285336E0}" type="slidenum">
              <a:rPr lang="en-GB" smtClean="0"/>
              <a:t>10</a:t>
            </a:fld>
            <a:endParaRPr lang="en-GB"/>
          </a:p>
        </p:txBody>
      </p:sp>
    </p:spTree>
    <p:extLst>
      <p:ext uri="{BB962C8B-B14F-4D97-AF65-F5344CB8AC3E}">
        <p14:creationId xmlns:p14="http://schemas.microsoft.com/office/powerpoint/2010/main" val="22831422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GB"/>
          </a:p>
        </p:txBody>
      </p:sp>
      <p:sp>
        <p:nvSpPr>
          <p:cNvPr id="4" name="Zástupný symbol pro číslo snímku 3"/>
          <p:cNvSpPr>
            <a:spLocks noGrp="1"/>
          </p:cNvSpPr>
          <p:nvPr>
            <p:ph type="sldNum" sz="quarter" idx="10"/>
          </p:nvPr>
        </p:nvSpPr>
        <p:spPr/>
        <p:txBody>
          <a:bodyPr/>
          <a:lstStyle/>
          <a:p>
            <a:fld id="{10782D63-ED59-4C28-B045-9EE1285336E0}" type="slidenum">
              <a:rPr lang="en-GB" smtClean="0"/>
              <a:t>11</a:t>
            </a:fld>
            <a:endParaRPr lang="en-GB"/>
          </a:p>
        </p:txBody>
      </p:sp>
    </p:spTree>
    <p:extLst>
      <p:ext uri="{BB962C8B-B14F-4D97-AF65-F5344CB8AC3E}">
        <p14:creationId xmlns:p14="http://schemas.microsoft.com/office/powerpoint/2010/main" val="22831422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bg>
      <p:bgRef idx="1001">
        <a:schemeClr val="bg2"/>
      </p:bgRef>
    </p:bg>
    <p:spTree>
      <p:nvGrpSpPr>
        <p:cNvPr id="1" name=""/>
        <p:cNvGrpSpPr/>
        <p:nvPr/>
      </p:nvGrpSpPr>
      <p:grpSpPr>
        <a:xfrm>
          <a:off x="0" y="0"/>
          <a:ext cx="0" cy="0"/>
          <a:chOff x="0" y="0"/>
          <a:chExt cx="0" cy="0"/>
        </a:xfrm>
      </p:grpSpPr>
      <p:sp>
        <p:nvSpPr>
          <p:cNvPr id="7" name="Obdélník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Obdélník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bdélník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Nadpis 7"/>
          <p:cNvSpPr>
            <a:spLocks noGrp="1"/>
          </p:cNvSpPr>
          <p:nvPr>
            <p:ph type="ctrTitle"/>
          </p:nvPr>
        </p:nvSpPr>
        <p:spPr>
          <a:xfrm>
            <a:off x="2362200" y="4038600"/>
            <a:ext cx="6477000" cy="1828800"/>
          </a:xfrm>
        </p:spPr>
        <p:txBody>
          <a:bodyPr anchor="b"/>
          <a:lstStyle>
            <a:lvl1pPr>
              <a:defRPr cap="all" baseline="0"/>
            </a:lvl1pPr>
          </a:lstStyle>
          <a:p>
            <a:r>
              <a:rPr kumimoji="0" lang="cs-CZ" smtClean="0"/>
              <a:t>Kliknutím lze upravit styl.</a:t>
            </a:r>
            <a:endParaRPr kumimoji="0" lang="en-US"/>
          </a:p>
        </p:txBody>
      </p:sp>
      <p:sp>
        <p:nvSpPr>
          <p:cNvPr id="9" name="Podnadpis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cs-CZ" smtClean="0"/>
              <a:t>Kliknutím lze upravit styl předlohy.</a:t>
            </a:r>
            <a:endParaRPr kumimoji="0" lang="en-US"/>
          </a:p>
        </p:txBody>
      </p:sp>
      <p:sp>
        <p:nvSpPr>
          <p:cNvPr id="28" name="Zástupný symbol pro datum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25E8AC41-1D33-48BD-91B1-FB73999A6338}" type="datetimeFigureOut">
              <a:rPr lang="en-GB" smtClean="0"/>
              <a:t>09/06/2017</a:t>
            </a:fld>
            <a:endParaRPr lang="en-GB"/>
          </a:p>
        </p:txBody>
      </p:sp>
      <p:sp>
        <p:nvSpPr>
          <p:cNvPr id="17" name="Zástupný symbol pro zápatí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en-GB"/>
          </a:p>
        </p:txBody>
      </p:sp>
      <p:sp>
        <p:nvSpPr>
          <p:cNvPr id="29" name="Zástupný symbol pro číslo snímku 28"/>
          <p:cNvSpPr>
            <a:spLocks noGrp="1"/>
          </p:cNvSpPr>
          <p:nvPr>
            <p:ph type="sldNum" sz="quarter" idx="12"/>
          </p:nvPr>
        </p:nvSpPr>
        <p:spPr>
          <a:xfrm>
            <a:off x="8001000" y="228600"/>
            <a:ext cx="838200" cy="381000"/>
          </a:xfrm>
        </p:spPr>
        <p:txBody>
          <a:bodyPr/>
          <a:lstStyle>
            <a:lvl1pPr>
              <a:defRPr>
                <a:solidFill>
                  <a:schemeClr val="tx2"/>
                </a:solidFill>
              </a:defRPr>
            </a:lvl1pPr>
          </a:lstStyle>
          <a:p>
            <a:fld id="{D47D1E11-01DF-422A-8E39-4AD75037A3AA}" type="slidenum">
              <a:rPr lang="en-GB" smtClean="0"/>
              <a:t>‹#›</a:t>
            </a:fld>
            <a:endParaRPr lang="en-GB"/>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kumimoji="0" lang="cs-CZ" smtClean="0"/>
              <a:t>Kliknutím lze upravit styl.</a:t>
            </a:r>
            <a:endParaRPr kumimoji="0" lang="en-US"/>
          </a:p>
        </p:txBody>
      </p:sp>
      <p:sp>
        <p:nvSpPr>
          <p:cNvPr id="3" name="Zástupný symbol pro svislý text 2"/>
          <p:cNvSpPr>
            <a:spLocks noGrp="1"/>
          </p:cNvSpPr>
          <p:nvPr>
            <p:ph type="body" orient="vert" idx="1"/>
          </p:nvPr>
        </p:nvSpPr>
        <p:spPr/>
        <p:txBody>
          <a:bodyPr vert="eaVert"/>
          <a:lstStyle/>
          <a:p>
            <a:pPr lvl="0" eaLnBrk="1" latinLnBrk="0" hangingPunct="1"/>
            <a:r>
              <a:rPr lang="cs-CZ" smtClean="0"/>
              <a:t>Kliknutím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4" name="Zástupný symbol pro datum 3"/>
          <p:cNvSpPr>
            <a:spLocks noGrp="1"/>
          </p:cNvSpPr>
          <p:nvPr>
            <p:ph type="dt" sz="half" idx="10"/>
          </p:nvPr>
        </p:nvSpPr>
        <p:spPr/>
        <p:txBody>
          <a:bodyPr/>
          <a:lstStyle/>
          <a:p>
            <a:fld id="{25E8AC41-1D33-48BD-91B1-FB73999A6338}" type="datetimeFigureOut">
              <a:rPr lang="en-GB" smtClean="0"/>
              <a:t>09/06/2017</a:t>
            </a:fld>
            <a:endParaRPr lang="en-GB"/>
          </a:p>
        </p:txBody>
      </p:sp>
      <p:sp>
        <p:nvSpPr>
          <p:cNvPr id="5" name="Zástupný symbol pro zápatí 4"/>
          <p:cNvSpPr>
            <a:spLocks noGrp="1"/>
          </p:cNvSpPr>
          <p:nvPr>
            <p:ph type="ftr" sz="quarter" idx="11"/>
          </p:nvPr>
        </p:nvSpPr>
        <p:spPr/>
        <p:txBody>
          <a:bodyPr/>
          <a:lstStyle/>
          <a:p>
            <a:endParaRPr lang="en-GB"/>
          </a:p>
        </p:txBody>
      </p:sp>
      <p:sp>
        <p:nvSpPr>
          <p:cNvPr id="6" name="Zástupný symbol pro číslo snímku 5"/>
          <p:cNvSpPr>
            <a:spLocks noGrp="1"/>
          </p:cNvSpPr>
          <p:nvPr>
            <p:ph type="sldNum" sz="quarter" idx="12"/>
          </p:nvPr>
        </p:nvSpPr>
        <p:spPr/>
        <p:txBody>
          <a:bodyPr/>
          <a:lstStyle/>
          <a:p>
            <a:fld id="{D47D1E11-01DF-422A-8E39-4AD75037A3AA}" type="slidenum">
              <a:rPr lang="en-GB" smtClean="0"/>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Svislý nadpis a text">
    <p:bg>
      <p:bgRef idx="1001">
        <a:schemeClr val="bg1"/>
      </p:bgRef>
    </p:bg>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553200" y="609600"/>
            <a:ext cx="2057400" cy="5516563"/>
          </a:xfrm>
        </p:spPr>
        <p:txBody>
          <a:bodyPr vert="eaVert"/>
          <a:lstStyle/>
          <a:p>
            <a:r>
              <a:rPr kumimoji="0" lang="cs-CZ" smtClean="0"/>
              <a:t>Kliknutím lze upravit styl.</a:t>
            </a:r>
            <a:endParaRPr kumimoji="0" lang="en-US"/>
          </a:p>
        </p:txBody>
      </p:sp>
      <p:sp>
        <p:nvSpPr>
          <p:cNvPr id="3" name="Zástupný symbol pro svislý text 2"/>
          <p:cNvSpPr>
            <a:spLocks noGrp="1"/>
          </p:cNvSpPr>
          <p:nvPr>
            <p:ph type="body" orient="vert" idx="1"/>
          </p:nvPr>
        </p:nvSpPr>
        <p:spPr>
          <a:xfrm>
            <a:off x="457200" y="609600"/>
            <a:ext cx="5562600" cy="5516564"/>
          </a:xfrm>
        </p:spPr>
        <p:txBody>
          <a:bodyPr vert="eaVert"/>
          <a:lstStyle/>
          <a:p>
            <a:pPr lvl="0" eaLnBrk="1" latinLnBrk="0" hangingPunct="1"/>
            <a:r>
              <a:rPr lang="cs-CZ" smtClean="0"/>
              <a:t>Kliknutím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4" name="Zástupný symbol pro datum 3"/>
          <p:cNvSpPr>
            <a:spLocks noGrp="1"/>
          </p:cNvSpPr>
          <p:nvPr>
            <p:ph type="dt" sz="half" idx="10"/>
          </p:nvPr>
        </p:nvSpPr>
        <p:spPr>
          <a:xfrm>
            <a:off x="6553200" y="6248402"/>
            <a:ext cx="2209800" cy="365125"/>
          </a:xfrm>
        </p:spPr>
        <p:txBody>
          <a:bodyPr/>
          <a:lstStyle/>
          <a:p>
            <a:fld id="{25E8AC41-1D33-48BD-91B1-FB73999A6338}" type="datetimeFigureOut">
              <a:rPr lang="en-GB" smtClean="0"/>
              <a:t>09/06/2017</a:t>
            </a:fld>
            <a:endParaRPr lang="en-GB"/>
          </a:p>
        </p:txBody>
      </p:sp>
      <p:sp>
        <p:nvSpPr>
          <p:cNvPr id="5" name="Zástupný symbol pro zápatí 4"/>
          <p:cNvSpPr>
            <a:spLocks noGrp="1"/>
          </p:cNvSpPr>
          <p:nvPr>
            <p:ph type="ftr" sz="quarter" idx="11"/>
          </p:nvPr>
        </p:nvSpPr>
        <p:spPr>
          <a:xfrm>
            <a:off x="457201" y="6248207"/>
            <a:ext cx="5573483" cy="365125"/>
          </a:xfrm>
        </p:spPr>
        <p:txBody>
          <a:bodyPr/>
          <a:lstStyle/>
          <a:p>
            <a:endParaRPr lang="en-GB"/>
          </a:p>
        </p:txBody>
      </p:sp>
      <p:sp>
        <p:nvSpPr>
          <p:cNvPr id="7" name="Obdélník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Obdélník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Obdélník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Zástupný symbol pro číslo snímku 5"/>
          <p:cNvSpPr>
            <a:spLocks noGrp="1"/>
          </p:cNvSpPr>
          <p:nvPr>
            <p:ph type="sldNum" sz="quarter" idx="12"/>
          </p:nvPr>
        </p:nvSpPr>
        <p:spPr>
          <a:xfrm rot="5400000">
            <a:off x="5989638" y="144462"/>
            <a:ext cx="533400" cy="244476"/>
          </a:xfrm>
        </p:spPr>
        <p:txBody>
          <a:bodyPr/>
          <a:lstStyle/>
          <a:p>
            <a:fld id="{D47D1E11-01DF-422A-8E39-4AD75037A3AA}" type="slidenum">
              <a:rPr lang="en-GB" smtClean="0"/>
              <a:t>‹#›</a:t>
            </a:fld>
            <a:endParaRPr lang="en-GB"/>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a:xfrm>
            <a:off x="612648" y="228600"/>
            <a:ext cx="8153400" cy="990600"/>
          </a:xfrm>
        </p:spPr>
        <p:txBody>
          <a:bodyPr/>
          <a:lstStyle/>
          <a:p>
            <a:r>
              <a:rPr kumimoji="0" lang="cs-CZ" smtClean="0"/>
              <a:t>Kliknutím lze upravit styl.</a:t>
            </a:r>
            <a:endParaRPr kumimoji="0" lang="en-US"/>
          </a:p>
        </p:txBody>
      </p:sp>
      <p:sp>
        <p:nvSpPr>
          <p:cNvPr id="4" name="Zástupný symbol pro datum 3"/>
          <p:cNvSpPr>
            <a:spLocks noGrp="1"/>
          </p:cNvSpPr>
          <p:nvPr>
            <p:ph type="dt" sz="half" idx="10"/>
          </p:nvPr>
        </p:nvSpPr>
        <p:spPr/>
        <p:txBody>
          <a:bodyPr/>
          <a:lstStyle/>
          <a:p>
            <a:fld id="{25E8AC41-1D33-48BD-91B1-FB73999A6338}" type="datetimeFigureOut">
              <a:rPr lang="en-GB" smtClean="0"/>
              <a:t>09/06/2017</a:t>
            </a:fld>
            <a:endParaRPr lang="en-GB"/>
          </a:p>
        </p:txBody>
      </p:sp>
      <p:sp>
        <p:nvSpPr>
          <p:cNvPr id="5" name="Zástupný symbol pro zápatí 4"/>
          <p:cNvSpPr>
            <a:spLocks noGrp="1"/>
          </p:cNvSpPr>
          <p:nvPr>
            <p:ph type="ftr" sz="quarter" idx="11"/>
          </p:nvPr>
        </p:nvSpPr>
        <p:spPr/>
        <p:txBody>
          <a:bodyPr/>
          <a:lstStyle/>
          <a:p>
            <a:endParaRPr lang="en-GB"/>
          </a:p>
        </p:txBody>
      </p:sp>
      <p:sp>
        <p:nvSpPr>
          <p:cNvPr id="6" name="Zástupný symbol pro číslo snímku 5"/>
          <p:cNvSpPr>
            <a:spLocks noGrp="1"/>
          </p:cNvSpPr>
          <p:nvPr>
            <p:ph type="sldNum" sz="quarter" idx="12"/>
          </p:nvPr>
        </p:nvSpPr>
        <p:spPr/>
        <p:txBody>
          <a:bodyPr/>
          <a:lstStyle>
            <a:lvl1pPr>
              <a:defRPr>
                <a:solidFill>
                  <a:srgbClr val="FFFFFF"/>
                </a:solidFill>
              </a:defRPr>
            </a:lvl1pPr>
          </a:lstStyle>
          <a:p>
            <a:fld id="{D47D1E11-01DF-422A-8E39-4AD75037A3AA}" type="slidenum">
              <a:rPr lang="en-GB" smtClean="0"/>
              <a:t>‹#›</a:t>
            </a:fld>
            <a:endParaRPr lang="en-GB"/>
          </a:p>
        </p:txBody>
      </p:sp>
      <p:sp>
        <p:nvSpPr>
          <p:cNvPr id="8" name="Zástupný symbol pro obsah 7"/>
          <p:cNvSpPr>
            <a:spLocks noGrp="1"/>
          </p:cNvSpPr>
          <p:nvPr>
            <p:ph sz="quarter" idx="1"/>
          </p:nvPr>
        </p:nvSpPr>
        <p:spPr>
          <a:xfrm>
            <a:off x="612648" y="1600200"/>
            <a:ext cx="8153400" cy="4495800"/>
          </a:xfrm>
        </p:spPr>
        <p:txBody>
          <a:bodyPr/>
          <a:lstStyle/>
          <a:p>
            <a:pPr lvl="0" eaLnBrk="1" latinLnBrk="0" hangingPunct="1"/>
            <a:r>
              <a:rPr lang="cs-CZ" smtClean="0"/>
              <a:t>Kliknutím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Záhlaví části">
    <p:bg>
      <p:bgRef idx="1003">
        <a:schemeClr val="bg1"/>
      </p:bgRef>
    </p:bg>
    <p:spTree>
      <p:nvGrpSpPr>
        <p:cNvPr id="1" name=""/>
        <p:cNvGrpSpPr/>
        <p:nvPr/>
      </p:nvGrpSpPr>
      <p:grpSpPr>
        <a:xfrm>
          <a:off x="0" y="0"/>
          <a:ext cx="0" cy="0"/>
          <a:chOff x="0" y="0"/>
          <a:chExt cx="0" cy="0"/>
        </a:xfrm>
      </p:grpSpPr>
      <p:sp>
        <p:nvSpPr>
          <p:cNvPr id="3" name="Zástupný symbol pro text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cs-CZ" smtClean="0"/>
              <a:t>Kliknutím lze upravit styly předlohy textu.</a:t>
            </a:r>
          </a:p>
        </p:txBody>
      </p:sp>
      <p:sp>
        <p:nvSpPr>
          <p:cNvPr id="7" name="Obdélník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Obdélník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Obdélník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Nadpis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cs-CZ" smtClean="0"/>
              <a:t>Kliknutím lze upravit styl.</a:t>
            </a:r>
            <a:endParaRPr kumimoji="0" lang="en-US"/>
          </a:p>
        </p:txBody>
      </p:sp>
      <p:sp>
        <p:nvSpPr>
          <p:cNvPr id="12" name="Zástupný symbol pro datum 11"/>
          <p:cNvSpPr>
            <a:spLocks noGrp="1"/>
          </p:cNvSpPr>
          <p:nvPr>
            <p:ph type="dt" sz="half" idx="10"/>
          </p:nvPr>
        </p:nvSpPr>
        <p:spPr/>
        <p:txBody>
          <a:bodyPr/>
          <a:lstStyle/>
          <a:p>
            <a:fld id="{25E8AC41-1D33-48BD-91B1-FB73999A6338}" type="datetimeFigureOut">
              <a:rPr lang="en-GB" smtClean="0"/>
              <a:t>09/06/2017</a:t>
            </a:fld>
            <a:endParaRPr lang="en-GB"/>
          </a:p>
        </p:txBody>
      </p:sp>
      <p:sp>
        <p:nvSpPr>
          <p:cNvPr id="13" name="Zástupný symbol pro číslo snímku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D47D1E11-01DF-422A-8E39-4AD75037A3AA}" type="slidenum">
              <a:rPr lang="en-GB" smtClean="0"/>
              <a:t>‹#›</a:t>
            </a:fld>
            <a:endParaRPr lang="en-GB"/>
          </a:p>
        </p:txBody>
      </p:sp>
      <p:sp>
        <p:nvSpPr>
          <p:cNvPr id="14" name="Zástupný symbol pro zápatí 13"/>
          <p:cNvSpPr>
            <a:spLocks noGrp="1"/>
          </p:cNvSpPr>
          <p:nvPr>
            <p:ph type="ftr" sz="quarter" idx="12"/>
          </p:nvPr>
        </p:nvSpPr>
        <p:spPr/>
        <p:txBody>
          <a:bodyPr/>
          <a:lstStyle/>
          <a:p>
            <a:endParaRPr lang="en-GB"/>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kumimoji="0" lang="cs-CZ" smtClean="0"/>
              <a:t>Kliknutím lze upravit styl.</a:t>
            </a:r>
            <a:endParaRPr kumimoji="0" lang="en-US"/>
          </a:p>
        </p:txBody>
      </p:sp>
      <p:sp>
        <p:nvSpPr>
          <p:cNvPr id="9" name="Zástupný symbol pro obsah 8"/>
          <p:cNvSpPr>
            <a:spLocks noGrp="1"/>
          </p:cNvSpPr>
          <p:nvPr>
            <p:ph sz="quarter" idx="1"/>
          </p:nvPr>
        </p:nvSpPr>
        <p:spPr>
          <a:xfrm>
            <a:off x="609600" y="1589567"/>
            <a:ext cx="3886200" cy="4572000"/>
          </a:xfrm>
        </p:spPr>
        <p:txBody>
          <a:bodyPr/>
          <a:lstStyle/>
          <a:p>
            <a:pPr lvl="0" eaLnBrk="1" latinLnBrk="0" hangingPunct="1"/>
            <a:r>
              <a:rPr lang="cs-CZ" smtClean="0"/>
              <a:t>Kliknutím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11" name="Zástupný symbol pro obsah 10"/>
          <p:cNvSpPr>
            <a:spLocks noGrp="1"/>
          </p:cNvSpPr>
          <p:nvPr>
            <p:ph sz="quarter" idx="2"/>
          </p:nvPr>
        </p:nvSpPr>
        <p:spPr>
          <a:xfrm>
            <a:off x="4844901" y="1589567"/>
            <a:ext cx="3886200" cy="4572000"/>
          </a:xfrm>
        </p:spPr>
        <p:txBody>
          <a:bodyPr/>
          <a:lstStyle/>
          <a:p>
            <a:pPr lvl="0" eaLnBrk="1" latinLnBrk="0" hangingPunct="1"/>
            <a:r>
              <a:rPr lang="cs-CZ" smtClean="0"/>
              <a:t>Kliknutím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8" name="Zástupný symbol pro datum 7"/>
          <p:cNvSpPr>
            <a:spLocks noGrp="1"/>
          </p:cNvSpPr>
          <p:nvPr>
            <p:ph type="dt" sz="half" idx="15"/>
          </p:nvPr>
        </p:nvSpPr>
        <p:spPr/>
        <p:txBody>
          <a:bodyPr rtlCol="0"/>
          <a:lstStyle/>
          <a:p>
            <a:fld id="{25E8AC41-1D33-48BD-91B1-FB73999A6338}" type="datetimeFigureOut">
              <a:rPr lang="en-GB" smtClean="0"/>
              <a:t>09/06/2017</a:t>
            </a:fld>
            <a:endParaRPr lang="en-GB"/>
          </a:p>
        </p:txBody>
      </p:sp>
      <p:sp>
        <p:nvSpPr>
          <p:cNvPr id="10" name="Zástupný symbol pro číslo snímku 9"/>
          <p:cNvSpPr>
            <a:spLocks noGrp="1"/>
          </p:cNvSpPr>
          <p:nvPr>
            <p:ph type="sldNum" sz="quarter" idx="16"/>
          </p:nvPr>
        </p:nvSpPr>
        <p:spPr/>
        <p:txBody>
          <a:bodyPr rtlCol="0"/>
          <a:lstStyle/>
          <a:p>
            <a:fld id="{D47D1E11-01DF-422A-8E39-4AD75037A3AA}" type="slidenum">
              <a:rPr lang="en-GB" smtClean="0"/>
              <a:t>‹#›</a:t>
            </a:fld>
            <a:endParaRPr lang="en-GB"/>
          </a:p>
        </p:txBody>
      </p:sp>
      <p:sp>
        <p:nvSpPr>
          <p:cNvPr id="12" name="Zástupný symbol pro zápatí 11"/>
          <p:cNvSpPr>
            <a:spLocks noGrp="1"/>
          </p:cNvSpPr>
          <p:nvPr>
            <p:ph type="ftr" sz="quarter" idx="17"/>
          </p:nvPr>
        </p:nvSpPr>
        <p:spPr/>
        <p:txBody>
          <a:bodyPr rtlCol="0"/>
          <a:lstStyle/>
          <a:p>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533400" y="273050"/>
            <a:ext cx="8153400" cy="869950"/>
          </a:xfrm>
        </p:spPr>
        <p:txBody>
          <a:bodyPr anchor="ctr"/>
          <a:lstStyle>
            <a:lvl1pPr>
              <a:defRPr/>
            </a:lvl1pPr>
          </a:lstStyle>
          <a:p>
            <a:r>
              <a:rPr kumimoji="0" lang="cs-CZ" smtClean="0"/>
              <a:t>Kliknutím lze upravit styl.</a:t>
            </a:r>
            <a:endParaRPr kumimoji="0" lang="en-US"/>
          </a:p>
        </p:txBody>
      </p:sp>
      <p:sp>
        <p:nvSpPr>
          <p:cNvPr id="11" name="Zástupný symbol pro obsah 10"/>
          <p:cNvSpPr>
            <a:spLocks noGrp="1"/>
          </p:cNvSpPr>
          <p:nvPr>
            <p:ph sz="quarter" idx="2"/>
          </p:nvPr>
        </p:nvSpPr>
        <p:spPr>
          <a:xfrm>
            <a:off x="609600" y="2438400"/>
            <a:ext cx="3886200" cy="3581400"/>
          </a:xfrm>
        </p:spPr>
        <p:txBody>
          <a:bodyPr/>
          <a:lstStyle/>
          <a:p>
            <a:pPr lvl="0" eaLnBrk="1" latinLnBrk="0" hangingPunct="1"/>
            <a:r>
              <a:rPr lang="cs-CZ" smtClean="0"/>
              <a:t>Kliknutím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13" name="Zástupný symbol pro obsah 12"/>
          <p:cNvSpPr>
            <a:spLocks noGrp="1"/>
          </p:cNvSpPr>
          <p:nvPr>
            <p:ph sz="quarter" idx="4"/>
          </p:nvPr>
        </p:nvSpPr>
        <p:spPr>
          <a:xfrm>
            <a:off x="4800600" y="2438400"/>
            <a:ext cx="3886200" cy="3581400"/>
          </a:xfrm>
        </p:spPr>
        <p:txBody>
          <a:bodyPr/>
          <a:lstStyle/>
          <a:p>
            <a:pPr lvl="0" eaLnBrk="1" latinLnBrk="0" hangingPunct="1"/>
            <a:r>
              <a:rPr lang="cs-CZ" smtClean="0"/>
              <a:t>Kliknutím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10" name="Zástupný symbol pro datum 9"/>
          <p:cNvSpPr>
            <a:spLocks noGrp="1"/>
          </p:cNvSpPr>
          <p:nvPr>
            <p:ph type="dt" sz="half" idx="15"/>
          </p:nvPr>
        </p:nvSpPr>
        <p:spPr/>
        <p:txBody>
          <a:bodyPr rtlCol="0"/>
          <a:lstStyle/>
          <a:p>
            <a:fld id="{25E8AC41-1D33-48BD-91B1-FB73999A6338}" type="datetimeFigureOut">
              <a:rPr lang="en-GB" smtClean="0"/>
              <a:t>09/06/2017</a:t>
            </a:fld>
            <a:endParaRPr lang="en-GB"/>
          </a:p>
        </p:txBody>
      </p:sp>
      <p:sp>
        <p:nvSpPr>
          <p:cNvPr id="12" name="Zástupný symbol pro číslo snímku 11"/>
          <p:cNvSpPr>
            <a:spLocks noGrp="1"/>
          </p:cNvSpPr>
          <p:nvPr>
            <p:ph type="sldNum" sz="quarter" idx="16"/>
          </p:nvPr>
        </p:nvSpPr>
        <p:spPr/>
        <p:txBody>
          <a:bodyPr rtlCol="0"/>
          <a:lstStyle/>
          <a:p>
            <a:fld id="{D47D1E11-01DF-422A-8E39-4AD75037A3AA}" type="slidenum">
              <a:rPr lang="en-GB" smtClean="0"/>
              <a:t>‹#›</a:t>
            </a:fld>
            <a:endParaRPr lang="en-GB"/>
          </a:p>
        </p:txBody>
      </p:sp>
      <p:sp>
        <p:nvSpPr>
          <p:cNvPr id="14" name="Zástupný symbol pro zápatí 13"/>
          <p:cNvSpPr>
            <a:spLocks noGrp="1"/>
          </p:cNvSpPr>
          <p:nvPr>
            <p:ph type="ftr" sz="quarter" idx="17"/>
          </p:nvPr>
        </p:nvSpPr>
        <p:spPr/>
        <p:txBody>
          <a:bodyPr rtlCol="0"/>
          <a:lstStyle/>
          <a:p>
            <a:endParaRPr lang="en-GB"/>
          </a:p>
        </p:txBody>
      </p:sp>
      <p:sp>
        <p:nvSpPr>
          <p:cNvPr id="16" name="Zástupný symbol pro text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cs-CZ" smtClean="0"/>
              <a:t>Kliknutím lze upravit styly předlohy textu.</a:t>
            </a:r>
          </a:p>
        </p:txBody>
      </p:sp>
      <p:sp>
        <p:nvSpPr>
          <p:cNvPr id="15" name="Zástupný symbol pro text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cs-CZ" smtClean="0"/>
              <a:t>Kliknutím lze upravit styly předlohy textu.</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kumimoji="0" lang="cs-CZ" smtClean="0"/>
              <a:t>Kliknutím lze upravit styl.</a:t>
            </a:r>
            <a:endParaRPr kumimoji="0" lang="en-US"/>
          </a:p>
        </p:txBody>
      </p:sp>
      <p:sp>
        <p:nvSpPr>
          <p:cNvPr id="3" name="Zástupný symbol pro datum 2"/>
          <p:cNvSpPr>
            <a:spLocks noGrp="1"/>
          </p:cNvSpPr>
          <p:nvPr>
            <p:ph type="dt" sz="half" idx="10"/>
          </p:nvPr>
        </p:nvSpPr>
        <p:spPr/>
        <p:txBody>
          <a:bodyPr/>
          <a:lstStyle/>
          <a:p>
            <a:fld id="{25E8AC41-1D33-48BD-91B1-FB73999A6338}" type="datetimeFigureOut">
              <a:rPr lang="en-GB" smtClean="0"/>
              <a:t>09/06/2017</a:t>
            </a:fld>
            <a:endParaRPr lang="en-GB"/>
          </a:p>
        </p:txBody>
      </p:sp>
      <p:sp>
        <p:nvSpPr>
          <p:cNvPr id="4" name="Zástupný symbol pro zápatí 3"/>
          <p:cNvSpPr>
            <a:spLocks noGrp="1"/>
          </p:cNvSpPr>
          <p:nvPr>
            <p:ph type="ftr" sz="quarter" idx="11"/>
          </p:nvPr>
        </p:nvSpPr>
        <p:spPr/>
        <p:txBody>
          <a:bodyPr/>
          <a:lstStyle/>
          <a:p>
            <a:endParaRPr lang="en-GB"/>
          </a:p>
        </p:txBody>
      </p:sp>
      <p:sp>
        <p:nvSpPr>
          <p:cNvPr id="5" name="Zástupný symbol pro číslo snímku 4"/>
          <p:cNvSpPr>
            <a:spLocks noGrp="1"/>
          </p:cNvSpPr>
          <p:nvPr>
            <p:ph type="sldNum" sz="quarter" idx="12"/>
          </p:nvPr>
        </p:nvSpPr>
        <p:spPr/>
        <p:txBody>
          <a:bodyPr/>
          <a:lstStyle>
            <a:lvl1pPr>
              <a:defRPr>
                <a:solidFill>
                  <a:srgbClr val="FFFFFF"/>
                </a:solidFill>
              </a:defRPr>
            </a:lvl1pPr>
          </a:lstStyle>
          <a:p>
            <a:fld id="{D47D1E11-01DF-422A-8E39-4AD75037A3AA}" type="slidenum">
              <a:rPr lang="en-GB" smtClean="0"/>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25E8AC41-1D33-48BD-91B1-FB73999A6338}" type="datetimeFigureOut">
              <a:rPr lang="en-GB" smtClean="0"/>
              <a:t>09/06/2017</a:t>
            </a:fld>
            <a:endParaRPr lang="en-GB"/>
          </a:p>
        </p:txBody>
      </p:sp>
      <p:sp>
        <p:nvSpPr>
          <p:cNvPr id="3" name="Zástupný symbol pro zápatí 2"/>
          <p:cNvSpPr>
            <a:spLocks noGrp="1"/>
          </p:cNvSpPr>
          <p:nvPr>
            <p:ph type="ftr" sz="quarter" idx="11"/>
          </p:nvPr>
        </p:nvSpPr>
        <p:spPr/>
        <p:txBody>
          <a:bodyPr/>
          <a:lstStyle/>
          <a:p>
            <a:endParaRPr lang="en-GB"/>
          </a:p>
        </p:txBody>
      </p:sp>
      <p:sp>
        <p:nvSpPr>
          <p:cNvPr id="4" name="Zástupný symbol pro číslo snímku 3"/>
          <p:cNvSpPr>
            <a:spLocks noGrp="1"/>
          </p:cNvSpPr>
          <p:nvPr>
            <p:ph type="sldNum" sz="quarter" idx="12"/>
          </p:nvPr>
        </p:nvSpPr>
        <p:spPr>
          <a:xfrm>
            <a:off x="0" y="6248400"/>
            <a:ext cx="533400" cy="381000"/>
          </a:xfrm>
        </p:spPr>
        <p:txBody>
          <a:bodyPr/>
          <a:lstStyle>
            <a:lvl1pPr>
              <a:defRPr>
                <a:solidFill>
                  <a:schemeClr val="tx2"/>
                </a:solidFill>
              </a:defRPr>
            </a:lvl1pPr>
          </a:lstStyle>
          <a:p>
            <a:fld id="{D47D1E11-01DF-422A-8E39-4AD75037A3AA}" type="slidenum">
              <a:rPr lang="en-GB" smtClean="0"/>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609600" y="273050"/>
            <a:ext cx="8077200" cy="869950"/>
          </a:xfrm>
        </p:spPr>
        <p:txBody>
          <a:bodyPr anchor="ctr"/>
          <a:lstStyle>
            <a:lvl1pPr algn="l">
              <a:buNone/>
              <a:defRPr sz="4400" b="0"/>
            </a:lvl1pPr>
          </a:lstStyle>
          <a:p>
            <a:r>
              <a:rPr kumimoji="0" lang="cs-CZ" smtClean="0"/>
              <a:t>Kliknutím lze upravit styl.</a:t>
            </a:r>
            <a:endParaRPr kumimoji="0" lang="en-US"/>
          </a:p>
        </p:txBody>
      </p:sp>
      <p:sp>
        <p:nvSpPr>
          <p:cNvPr id="5" name="Zástupný symbol pro datum 4"/>
          <p:cNvSpPr>
            <a:spLocks noGrp="1"/>
          </p:cNvSpPr>
          <p:nvPr>
            <p:ph type="dt" sz="half" idx="10"/>
          </p:nvPr>
        </p:nvSpPr>
        <p:spPr/>
        <p:txBody>
          <a:bodyPr/>
          <a:lstStyle/>
          <a:p>
            <a:fld id="{25E8AC41-1D33-48BD-91B1-FB73999A6338}" type="datetimeFigureOut">
              <a:rPr lang="en-GB" smtClean="0"/>
              <a:t>09/06/2017</a:t>
            </a:fld>
            <a:endParaRPr lang="en-GB"/>
          </a:p>
        </p:txBody>
      </p:sp>
      <p:sp>
        <p:nvSpPr>
          <p:cNvPr id="6" name="Zástupný symbol pro zápatí 5"/>
          <p:cNvSpPr>
            <a:spLocks noGrp="1"/>
          </p:cNvSpPr>
          <p:nvPr>
            <p:ph type="ftr" sz="quarter" idx="11"/>
          </p:nvPr>
        </p:nvSpPr>
        <p:spPr/>
        <p:txBody>
          <a:bodyPr/>
          <a:lstStyle/>
          <a:p>
            <a:endParaRPr lang="en-GB"/>
          </a:p>
        </p:txBody>
      </p:sp>
      <p:sp>
        <p:nvSpPr>
          <p:cNvPr id="7" name="Zástupný symbol pro číslo snímku 6"/>
          <p:cNvSpPr>
            <a:spLocks noGrp="1"/>
          </p:cNvSpPr>
          <p:nvPr>
            <p:ph type="sldNum" sz="quarter" idx="12"/>
          </p:nvPr>
        </p:nvSpPr>
        <p:spPr/>
        <p:txBody>
          <a:bodyPr/>
          <a:lstStyle>
            <a:lvl1pPr>
              <a:defRPr>
                <a:solidFill>
                  <a:srgbClr val="FFFFFF"/>
                </a:solidFill>
              </a:defRPr>
            </a:lvl1pPr>
          </a:lstStyle>
          <a:p>
            <a:fld id="{D47D1E11-01DF-422A-8E39-4AD75037A3AA}" type="slidenum">
              <a:rPr lang="en-GB" smtClean="0"/>
              <a:t>‹#›</a:t>
            </a:fld>
            <a:endParaRPr lang="en-GB"/>
          </a:p>
        </p:txBody>
      </p:sp>
      <p:sp>
        <p:nvSpPr>
          <p:cNvPr id="3" name="Zástupný symbol pro text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cs-CZ" smtClean="0"/>
              <a:t>Kliknutím lze upravit styly předlohy textu.</a:t>
            </a:r>
          </a:p>
        </p:txBody>
      </p:sp>
      <p:sp>
        <p:nvSpPr>
          <p:cNvPr id="9" name="Zástupný symbol pro obsah 8"/>
          <p:cNvSpPr>
            <a:spLocks noGrp="1"/>
          </p:cNvSpPr>
          <p:nvPr>
            <p:ph sz="quarter" idx="1"/>
          </p:nvPr>
        </p:nvSpPr>
        <p:spPr>
          <a:xfrm>
            <a:off x="2362200" y="1752600"/>
            <a:ext cx="6400800" cy="4419600"/>
          </a:xfrm>
        </p:spPr>
        <p:txBody>
          <a:bodyPr/>
          <a:lstStyle/>
          <a:p>
            <a:pPr lvl="0" eaLnBrk="1" latinLnBrk="0" hangingPunct="1"/>
            <a:r>
              <a:rPr lang="cs-CZ" smtClean="0"/>
              <a:t>Kliknutím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ázek s titulkem">
    <p:bg>
      <p:bgRef idx="1003">
        <a:schemeClr val="bg2"/>
      </p:bgRef>
    </p:bg>
    <p:spTree>
      <p:nvGrpSpPr>
        <p:cNvPr id="1" name=""/>
        <p:cNvGrpSpPr/>
        <p:nvPr/>
      </p:nvGrpSpPr>
      <p:grpSpPr>
        <a:xfrm>
          <a:off x="0" y="0"/>
          <a:ext cx="0" cy="0"/>
          <a:chOff x="0" y="0"/>
          <a:chExt cx="0" cy="0"/>
        </a:xfrm>
      </p:grpSpPr>
      <p:sp>
        <p:nvSpPr>
          <p:cNvPr id="4" name="Zástupný symbol pro text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cs-CZ" smtClean="0"/>
              <a:t>Kliknutím lze upravit styly předlohy textu.</a:t>
            </a:r>
          </a:p>
        </p:txBody>
      </p:sp>
      <p:sp>
        <p:nvSpPr>
          <p:cNvPr id="8" name="Obdélník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Obdélník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Obdélník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Nadpis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cs-CZ" smtClean="0"/>
              <a:t>Kliknutím lze upravit styl.</a:t>
            </a:r>
            <a:endParaRPr kumimoji="0" lang="en-US"/>
          </a:p>
        </p:txBody>
      </p:sp>
      <p:sp>
        <p:nvSpPr>
          <p:cNvPr id="11" name="Obdélník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Zástupný symbol pro datum 11"/>
          <p:cNvSpPr>
            <a:spLocks noGrp="1"/>
          </p:cNvSpPr>
          <p:nvPr>
            <p:ph type="dt" sz="half" idx="10"/>
          </p:nvPr>
        </p:nvSpPr>
        <p:spPr>
          <a:xfrm>
            <a:off x="6248400" y="6248400"/>
            <a:ext cx="2667000" cy="365125"/>
          </a:xfrm>
        </p:spPr>
        <p:txBody>
          <a:bodyPr rtlCol="0"/>
          <a:lstStyle/>
          <a:p>
            <a:fld id="{25E8AC41-1D33-48BD-91B1-FB73999A6338}" type="datetimeFigureOut">
              <a:rPr lang="en-GB" smtClean="0"/>
              <a:t>09/06/2017</a:t>
            </a:fld>
            <a:endParaRPr lang="en-GB"/>
          </a:p>
        </p:txBody>
      </p:sp>
      <p:sp>
        <p:nvSpPr>
          <p:cNvPr id="13" name="Zástupný symbol pro číslo snímku 12"/>
          <p:cNvSpPr>
            <a:spLocks noGrp="1"/>
          </p:cNvSpPr>
          <p:nvPr>
            <p:ph type="sldNum" sz="quarter" idx="11"/>
          </p:nvPr>
        </p:nvSpPr>
        <p:spPr>
          <a:xfrm>
            <a:off x="0" y="4667249"/>
            <a:ext cx="1447800" cy="663578"/>
          </a:xfrm>
        </p:spPr>
        <p:txBody>
          <a:bodyPr rtlCol="0"/>
          <a:lstStyle>
            <a:lvl1pPr>
              <a:defRPr sz="2800"/>
            </a:lvl1pPr>
          </a:lstStyle>
          <a:p>
            <a:fld id="{D47D1E11-01DF-422A-8E39-4AD75037A3AA}" type="slidenum">
              <a:rPr lang="en-GB" smtClean="0"/>
              <a:t>‹#›</a:t>
            </a:fld>
            <a:endParaRPr lang="en-GB"/>
          </a:p>
        </p:txBody>
      </p:sp>
      <p:sp>
        <p:nvSpPr>
          <p:cNvPr id="14" name="Zástupný symbol pro zápatí 13"/>
          <p:cNvSpPr>
            <a:spLocks noGrp="1"/>
          </p:cNvSpPr>
          <p:nvPr>
            <p:ph type="ftr" sz="quarter" idx="12"/>
          </p:nvPr>
        </p:nvSpPr>
        <p:spPr>
          <a:xfrm>
            <a:off x="1600200" y="6248206"/>
            <a:ext cx="4572000" cy="365125"/>
          </a:xfrm>
        </p:spPr>
        <p:txBody>
          <a:bodyPr rtlCol="0"/>
          <a:lstStyle/>
          <a:p>
            <a:endParaRPr lang="en-GB"/>
          </a:p>
        </p:txBody>
      </p:sp>
      <p:sp>
        <p:nvSpPr>
          <p:cNvPr id="3" name="Zástupný symbol pro obrázek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cs-CZ" smtClean="0"/>
              <a:t>Kliknutím na ikonu přidáte obrázek.</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Zástupný symbol pro nadpis 21"/>
          <p:cNvSpPr>
            <a:spLocks noGrp="1"/>
          </p:cNvSpPr>
          <p:nvPr>
            <p:ph type="title"/>
          </p:nvPr>
        </p:nvSpPr>
        <p:spPr>
          <a:xfrm>
            <a:off x="609600" y="228600"/>
            <a:ext cx="8153400" cy="990600"/>
          </a:xfrm>
          <a:prstGeom prst="rect">
            <a:avLst/>
          </a:prstGeom>
        </p:spPr>
        <p:txBody>
          <a:bodyPr vert="horz" anchor="ctr">
            <a:normAutofit/>
          </a:bodyPr>
          <a:lstStyle/>
          <a:p>
            <a:r>
              <a:rPr kumimoji="0" lang="cs-CZ" smtClean="0"/>
              <a:t>Kliknutím lze upravit styl.</a:t>
            </a:r>
            <a:endParaRPr kumimoji="0" lang="en-US"/>
          </a:p>
        </p:txBody>
      </p:sp>
      <p:sp>
        <p:nvSpPr>
          <p:cNvPr id="13" name="Zástupný symbol pro text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cs-CZ" smtClean="0"/>
              <a:t>Kliknutím lze upravit styly předlohy textu.</a:t>
            </a:r>
          </a:p>
          <a:p>
            <a:pPr lvl="1" eaLnBrk="1" latinLnBrk="0" hangingPunct="1"/>
            <a:r>
              <a:rPr kumimoji="0" lang="cs-CZ" smtClean="0"/>
              <a:t>Druhá úroveň</a:t>
            </a:r>
          </a:p>
          <a:p>
            <a:pPr lvl="2" eaLnBrk="1" latinLnBrk="0" hangingPunct="1"/>
            <a:r>
              <a:rPr kumimoji="0" lang="cs-CZ" smtClean="0"/>
              <a:t>Třetí úroveň</a:t>
            </a:r>
          </a:p>
          <a:p>
            <a:pPr lvl="3" eaLnBrk="1" latinLnBrk="0" hangingPunct="1"/>
            <a:r>
              <a:rPr kumimoji="0" lang="cs-CZ" smtClean="0"/>
              <a:t>Čtvrtá úroveň</a:t>
            </a:r>
          </a:p>
          <a:p>
            <a:pPr lvl="4" eaLnBrk="1" latinLnBrk="0" hangingPunct="1"/>
            <a:r>
              <a:rPr kumimoji="0" lang="cs-CZ" smtClean="0"/>
              <a:t>Pátá úroveň</a:t>
            </a:r>
            <a:endParaRPr kumimoji="0" lang="en-US"/>
          </a:p>
        </p:txBody>
      </p:sp>
      <p:sp>
        <p:nvSpPr>
          <p:cNvPr id="14" name="Zástupný symbol pro datum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25E8AC41-1D33-48BD-91B1-FB73999A6338}" type="datetimeFigureOut">
              <a:rPr lang="en-GB" smtClean="0"/>
              <a:t>09/06/2017</a:t>
            </a:fld>
            <a:endParaRPr lang="en-GB"/>
          </a:p>
        </p:txBody>
      </p:sp>
      <p:sp>
        <p:nvSpPr>
          <p:cNvPr id="3" name="Zástupný symbol pro zápatí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en-GB"/>
          </a:p>
        </p:txBody>
      </p:sp>
      <p:sp>
        <p:nvSpPr>
          <p:cNvPr id="7" name="Obdélník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Obdélník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Obdélník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Zástupný symbol pro číslo snímku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D47D1E11-01DF-422A-8E39-4AD75037A3AA}" type="slidenum">
              <a:rPr lang="en-GB" smtClean="0"/>
              <a:t>‹#›</a:t>
            </a:fld>
            <a:endParaRPr lang="en-GB"/>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30.gif"/><Relationship Id="rId4" Type="http://schemas.openxmlformats.org/officeDocument/2006/relationships/image" Target="../media/image29.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5943"/>
        </a:solidFill>
        <a:effectLst/>
      </p:bgPr>
    </p:bg>
    <p:spTree>
      <p:nvGrpSpPr>
        <p:cNvPr id="1" name=""/>
        <p:cNvGrpSpPr/>
        <p:nvPr/>
      </p:nvGrpSpPr>
      <p:grpSpPr>
        <a:xfrm>
          <a:off x="0" y="0"/>
          <a:ext cx="0" cy="0"/>
          <a:chOff x="0" y="0"/>
          <a:chExt cx="0" cy="0"/>
        </a:xfrm>
      </p:grpSpPr>
      <p:pic>
        <p:nvPicPr>
          <p:cNvPr id="10" name="Obrázek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43218009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ástupný symbol pro obsah 5"/>
          <p:cNvSpPr>
            <a:spLocks noGrp="1"/>
          </p:cNvSpPr>
          <p:nvPr>
            <p:ph sz="quarter" idx="1"/>
          </p:nvPr>
        </p:nvSpPr>
        <p:spPr>
          <a:xfrm>
            <a:off x="612648" y="1600200"/>
            <a:ext cx="8153400" cy="5069160"/>
          </a:xfrm>
        </p:spPr>
        <p:txBody>
          <a:bodyPr numCol="2" spcCol="180000">
            <a:noAutofit/>
          </a:bodyPr>
          <a:lstStyle/>
          <a:p>
            <a:pPr marL="319088" indent="-319088">
              <a:buClr>
                <a:srgbClr val="FF0000"/>
              </a:buClr>
              <a:buSzPct val="120000"/>
              <a:buFont typeface="Wingdings" panose="05000000000000000000" pitchFamily="2" charset="2"/>
              <a:buChar char="û"/>
            </a:pPr>
            <a:r>
              <a:rPr lang="cs-CZ" sz="1800" b="1" smtClean="0">
                <a:solidFill>
                  <a:srgbClr val="C00000"/>
                </a:solidFill>
                <a:latin typeface="Calibri" panose="020F0502020204030204" pitchFamily="34" charset="0"/>
              </a:rPr>
              <a:t>Disintegration</a:t>
            </a:r>
          </a:p>
          <a:p>
            <a:pPr marL="320040" lvl="1" indent="0">
              <a:buClr>
                <a:srgbClr val="FF0000"/>
              </a:buClr>
              <a:buSzPct val="120000"/>
              <a:buNone/>
              <a:tabLst>
                <a:tab pos="355600" algn="l"/>
              </a:tabLst>
            </a:pPr>
            <a:r>
              <a:rPr lang="cs-CZ" sz="1700" smtClean="0">
                <a:latin typeface="Calibri" panose="020F0502020204030204" pitchFamily="34" charset="0"/>
              </a:rPr>
              <a:t>Expensive, confusing, time consuming process, adminstrative burden</a:t>
            </a:r>
          </a:p>
          <a:p>
            <a:pPr>
              <a:buClr>
                <a:srgbClr val="FF0000"/>
              </a:buClr>
              <a:buSzPct val="120000"/>
              <a:buFont typeface="Wingdings" panose="05000000000000000000" pitchFamily="2" charset="2"/>
              <a:buChar char="û"/>
            </a:pPr>
            <a:r>
              <a:rPr lang="cs-CZ" sz="1800" b="1">
                <a:solidFill>
                  <a:srgbClr val="C00000"/>
                </a:solidFill>
                <a:latin typeface="Calibri" panose="020F0502020204030204" pitchFamily="34" charset="0"/>
              </a:rPr>
              <a:t>Centralisation</a:t>
            </a:r>
          </a:p>
          <a:p>
            <a:pPr marL="320040" lvl="1" indent="0">
              <a:buClr>
                <a:srgbClr val="FF0000"/>
              </a:buClr>
              <a:buSzPct val="120000"/>
              <a:buNone/>
              <a:tabLst>
                <a:tab pos="355600" algn="l"/>
              </a:tabLst>
            </a:pPr>
            <a:r>
              <a:rPr lang="cs-CZ" sz="1700">
                <a:latin typeface="Calibri" panose="020F0502020204030204" pitchFamily="34" charset="0"/>
              </a:rPr>
              <a:t>Ministries are far from factories and do not know local specifics</a:t>
            </a:r>
          </a:p>
          <a:p>
            <a:pPr>
              <a:buClr>
                <a:srgbClr val="FF0000"/>
              </a:buClr>
              <a:buSzPct val="120000"/>
              <a:buFont typeface="Wingdings" panose="05000000000000000000" pitchFamily="2" charset="2"/>
              <a:buChar char="û"/>
            </a:pPr>
            <a:r>
              <a:rPr lang="cs-CZ" sz="1800" b="1">
                <a:solidFill>
                  <a:srgbClr val="C00000"/>
                </a:solidFill>
                <a:latin typeface="Calibri" panose="020F0502020204030204" pitchFamily="34" charset="0"/>
              </a:rPr>
              <a:t>Lack of expertise</a:t>
            </a:r>
          </a:p>
          <a:p>
            <a:pPr marL="320040" lvl="1" indent="0">
              <a:buClr>
                <a:srgbClr val="FF0000"/>
              </a:buClr>
              <a:buSzPct val="120000"/>
              <a:buNone/>
              <a:tabLst>
                <a:tab pos="355600" algn="l"/>
              </a:tabLst>
            </a:pPr>
            <a:r>
              <a:rPr lang="cs-CZ" sz="1700">
                <a:latin typeface="Calibri" panose="020F0502020204030204" pitchFamily="34" charset="0"/>
              </a:rPr>
              <a:t>Ministries have no capacity to assess highly technical matters</a:t>
            </a:r>
          </a:p>
          <a:p>
            <a:pPr>
              <a:buClr>
                <a:srgbClr val="FF0000"/>
              </a:buClr>
              <a:buSzPct val="120000"/>
              <a:buFont typeface="Wingdings" panose="05000000000000000000" pitchFamily="2" charset="2"/>
              <a:buChar char="û"/>
            </a:pPr>
            <a:r>
              <a:rPr lang="cs-CZ" sz="1800" b="1" smtClean="0">
                <a:solidFill>
                  <a:srgbClr val="C00000"/>
                </a:solidFill>
                <a:latin typeface="Calibri" panose="020F0502020204030204" pitchFamily="34" charset="0"/>
              </a:rPr>
              <a:t>Deadlines</a:t>
            </a:r>
          </a:p>
          <a:p>
            <a:pPr marL="320040" lvl="1" indent="0">
              <a:buClr>
                <a:srgbClr val="FF0000"/>
              </a:buClr>
              <a:buSzPct val="120000"/>
              <a:buNone/>
              <a:tabLst>
                <a:tab pos="355600" algn="l"/>
              </a:tabLst>
            </a:pPr>
            <a:r>
              <a:rPr lang="cs-CZ" sz="1700">
                <a:latin typeface="Calibri" panose="020F0502020204030204" pitchFamily="34" charset="0"/>
              </a:rPr>
              <a:t>Authorities illegaly prolongue deadlines for administrative decision (60 - 120 days) – delay of 600 days </a:t>
            </a:r>
            <a:r>
              <a:rPr lang="cs-CZ" sz="1700" smtClean="0">
                <a:latin typeface="Calibri" panose="020F0502020204030204" pitchFamily="34" charset="0"/>
              </a:rPr>
              <a:t>was recorded</a:t>
            </a:r>
            <a:endParaRPr lang="cs-CZ" sz="1700">
              <a:latin typeface="Calibri" panose="020F0502020204030204" pitchFamily="34" charset="0"/>
            </a:endParaRPr>
          </a:p>
          <a:p>
            <a:pPr>
              <a:buClr>
                <a:srgbClr val="FF0000"/>
              </a:buClr>
              <a:buSzPct val="120000"/>
              <a:buFont typeface="Wingdings" panose="05000000000000000000" pitchFamily="2" charset="2"/>
              <a:buChar char="û"/>
            </a:pPr>
            <a:r>
              <a:rPr lang="cs-CZ" sz="1800" b="1" smtClean="0">
                <a:solidFill>
                  <a:srgbClr val="C00000"/>
                </a:solidFill>
                <a:latin typeface="Calibri" panose="020F0502020204030204" pitchFamily="34" charset="0"/>
              </a:rPr>
              <a:t>Emission </a:t>
            </a:r>
            <a:r>
              <a:rPr lang="cs-CZ" sz="1800" b="1">
                <a:solidFill>
                  <a:srgbClr val="C00000"/>
                </a:solidFill>
                <a:latin typeface="Calibri" panose="020F0502020204030204" pitchFamily="34" charset="0"/>
              </a:rPr>
              <a:t>values</a:t>
            </a:r>
          </a:p>
          <a:p>
            <a:pPr marL="320040" lvl="1" indent="0">
              <a:buClr>
                <a:srgbClr val="FF0000"/>
              </a:buClr>
              <a:buSzPct val="120000"/>
              <a:buNone/>
            </a:pPr>
            <a:r>
              <a:rPr lang="cs-CZ" sz="1700" smtClean="0">
                <a:latin typeface="Calibri" panose="020F0502020204030204" pitchFamily="34" charset="0"/>
              </a:rPr>
              <a:t>BAT adopted only for food industry, BREF not translated</a:t>
            </a:r>
          </a:p>
          <a:p>
            <a:pPr>
              <a:buClr>
                <a:srgbClr val="FF0000"/>
              </a:buClr>
              <a:buSzPct val="120000"/>
              <a:buFont typeface="Wingdings" panose="05000000000000000000" pitchFamily="2" charset="2"/>
              <a:buChar char="û"/>
            </a:pPr>
            <a:r>
              <a:rPr lang="cs-CZ" sz="1800" b="1" smtClean="0">
                <a:solidFill>
                  <a:srgbClr val="C00000"/>
                </a:solidFill>
                <a:latin typeface="Calibri" panose="020F0502020204030204" pitchFamily="34" charset="0"/>
              </a:rPr>
              <a:t>Public participation</a:t>
            </a:r>
            <a:endParaRPr lang="cs-CZ" sz="1800" b="1">
              <a:solidFill>
                <a:srgbClr val="C00000"/>
              </a:solidFill>
              <a:latin typeface="Calibri" panose="020F0502020204030204" pitchFamily="34" charset="0"/>
            </a:endParaRPr>
          </a:p>
          <a:p>
            <a:pPr marL="320040" lvl="1" indent="0">
              <a:buClr>
                <a:srgbClr val="FF0000"/>
              </a:buClr>
              <a:buSzPct val="120000"/>
              <a:buNone/>
              <a:tabLst>
                <a:tab pos="355600" algn="l"/>
              </a:tabLst>
            </a:pPr>
            <a:r>
              <a:rPr lang="cs-CZ" sz="1700">
                <a:latin typeface="Calibri" panose="020F0502020204030204" pitchFamily="34" charset="0"/>
              </a:rPr>
              <a:t>Ministries are far from factories and do not know local </a:t>
            </a:r>
            <a:r>
              <a:rPr lang="cs-CZ" sz="1700" smtClean="0">
                <a:latin typeface="Calibri" panose="020F0502020204030204" pitchFamily="34" charset="0"/>
              </a:rPr>
              <a:t>specifics</a:t>
            </a:r>
          </a:p>
          <a:p>
            <a:pPr>
              <a:buClr>
                <a:srgbClr val="FF0000"/>
              </a:buClr>
              <a:buSzPct val="120000"/>
              <a:buFont typeface="Wingdings" panose="05000000000000000000" pitchFamily="2" charset="2"/>
              <a:buChar char="û"/>
            </a:pPr>
            <a:r>
              <a:rPr lang="cs-CZ" sz="1800" b="1" smtClean="0">
                <a:solidFill>
                  <a:srgbClr val="C00000"/>
                </a:solidFill>
                <a:latin typeface="Calibri" panose="020F0502020204030204" pitchFamily="34" charset="0"/>
              </a:rPr>
              <a:t>Lack of control</a:t>
            </a:r>
            <a:endParaRPr lang="cs-CZ" sz="1800" b="1">
              <a:solidFill>
                <a:srgbClr val="C00000"/>
              </a:solidFill>
              <a:latin typeface="Calibri" panose="020F0502020204030204" pitchFamily="34" charset="0"/>
            </a:endParaRPr>
          </a:p>
          <a:p>
            <a:pPr marL="320040" lvl="1" indent="0">
              <a:buClr>
                <a:srgbClr val="FF0000"/>
              </a:buClr>
              <a:buSzPct val="120000"/>
              <a:buNone/>
              <a:tabLst>
                <a:tab pos="355600" algn="l"/>
              </a:tabLst>
            </a:pPr>
            <a:r>
              <a:rPr lang="cs-CZ" sz="1700" smtClean="0">
                <a:latin typeface="Calibri" panose="020F0502020204030204" pitchFamily="34" charset="0"/>
              </a:rPr>
              <a:t>Sanctions for violation of the conditions are only symbolic</a:t>
            </a:r>
          </a:p>
          <a:p>
            <a:pPr>
              <a:buClr>
                <a:srgbClr val="FF0000"/>
              </a:buClr>
              <a:buSzPct val="120000"/>
              <a:buFont typeface="Wingdings" panose="05000000000000000000" pitchFamily="2" charset="2"/>
              <a:buChar char="û"/>
            </a:pPr>
            <a:r>
              <a:rPr lang="cs-CZ" sz="1800" b="1" smtClean="0">
                <a:solidFill>
                  <a:srgbClr val="C00000"/>
                </a:solidFill>
                <a:latin typeface="Calibri" panose="020F0502020204030204" pitchFamily="34" charset="0"/>
              </a:rPr>
              <a:t>Data on pollution</a:t>
            </a:r>
            <a:endParaRPr lang="cs-CZ" sz="1800" b="1">
              <a:solidFill>
                <a:srgbClr val="C00000"/>
              </a:solidFill>
              <a:latin typeface="Calibri" panose="020F0502020204030204" pitchFamily="34" charset="0"/>
            </a:endParaRPr>
          </a:p>
          <a:p>
            <a:pPr marL="320040" lvl="1" indent="0">
              <a:buClr>
                <a:srgbClr val="FF0000"/>
              </a:buClr>
              <a:buSzPct val="120000"/>
              <a:buNone/>
              <a:tabLst>
                <a:tab pos="355600" algn="l"/>
              </a:tabLst>
            </a:pPr>
            <a:r>
              <a:rPr lang="cs-CZ" sz="1700" smtClean="0">
                <a:latin typeface="Calibri" panose="020F0502020204030204" pitchFamily="34" charset="0"/>
              </a:rPr>
              <a:t>Publicly available Pollution Release Inventory does not exist</a:t>
            </a:r>
            <a:endParaRPr lang="cs-CZ" sz="1700">
              <a:latin typeface="Calibri" panose="020F0502020204030204" pitchFamily="34" charset="0"/>
            </a:endParaRPr>
          </a:p>
          <a:p>
            <a:pPr>
              <a:buClr>
                <a:srgbClr val="FF0000"/>
              </a:buClr>
              <a:buSzPct val="120000"/>
              <a:buFont typeface="Wingdings" panose="05000000000000000000" pitchFamily="2" charset="2"/>
              <a:buChar char="û"/>
            </a:pPr>
            <a:r>
              <a:rPr lang="cs-CZ" sz="1800" b="1" smtClean="0">
                <a:solidFill>
                  <a:srgbClr val="C00000"/>
                </a:solidFill>
                <a:latin typeface="Calibri" panose="020F0502020204030204" pitchFamily="34" charset="0"/>
              </a:rPr>
              <a:t>Environmental permits</a:t>
            </a:r>
            <a:endParaRPr lang="cs-CZ" sz="1800" b="1">
              <a:solidFill>
                <a:srgbClr val="C00000"/>
              </a:solidFill>
              <a:latin typeface="Calibri" panose="020F0502020204030204" pitchFamily="34" charset="0"/>
            </a:endParaRPr>
          </a:p>
          <a:p>
            <a:pPr marL="320040" lvl="1" indent="0">
              <a:buClr>
                <a:srgbClr val="FF0000"/>
              </a:buClr>
              <a:buSzPct val="120000"/>
              <a:buNone/>
              <a:tabLst>
                <a:tab pos="355600" algn="l"/>
              </a:tabLst>
            </a:pPr>
            <a:r>
              <a:rPr lang="cs-CZ" sz="1700" smtClean="0">
                <a:latin typeface="Calibri" panose="020F0502020204030204" pitchFamily="34" charset="0"/>
              </a:rPr>
              <a:t>Issued permits are not publicly available (no on-line tool)</a:t>
            </a:r>
            <a:endParaRPr lang="cs-CZ" sz="1700">
              <a:latin typeface="Calibri" panose="020F0502020204030204" pitchFamily="34" charset="0"/>
            </a:endParaRPr>
          </a:p>
          <a:p>
            <a:pPr marL="320040" lvl="1" indent="0">
              <a:buClr>
                <a:srgbClr val="FF0000"/>
              </a:buClr>
              <a:buSzPct val="120000"/>
              <a:buNone/>
              <a:tabLst>
                <a:tab pos="355600" algn="l"/>
              </a:tabLst>
            </a:pPr>
            <a:endParaRPr lang="cs-CZ" sz="1700">
              <a:latin typeface="Calibri" panose="020F0502020204030204" pitchFamily="34" charset="0"/>
            </a:endParaRPr>
          </a:p>
          <a:p>
            <a:pPr marL="320040" lvl="1" indent="0">
              <a:buClr>
                <a:srgbClr val="FF0000"/>
              </a:buClr>
              <a:buSzPct val="120000"/>
              <a:buNone/>
              <a:tabLst>
                <a:tab pos="355600" algn="l"/>
              </a:tabLst>
            </a:pPr>
            <a:endParaRPr lang="cs-CZ" sz="1800" b="1" smtClean="0">
              <a:solidFill>
                <a:srgbClr val="C00000"/>
              </a:solidFill>
              <a:latin typeface="Calibri" panose="020F0502020204030204" pitchFamily="34" charset="0"/>
            </a:endParaRPr>
          </a:p>
          <a:p>
            <a:pPr marL="0" indent="0">
              <a:buClr>
                <a:srgbClr val="FF0000"/>
              </a:buClr>
              <a:buSzPct val="120000"/>
              <a:buNone/>
            </a:pPr>
            <a:endParaRPr lang="cs-CZ" sz="1700" smtClean="0">
              <a:latin typeface="Calibri" panose="020F0502020204030204" pitchFamily="34" charset="0"/>
            </a:endParaRPr>
          </a:p>
        </p:txBody>
      </p:sp>
      <p:sp>
        <p:nvSpPr>
          <p:cNvPr id="8" name="Nadpis 1"/>
          <p:cNvSpPr>
            <a:spLocks noGrp="1"/>
          </p:cNvSpPr>
          <p:nvPr>
            <p:ph type="title"/>
          </p:nvPr>
        </p:nvSpPr>
        <p:spPr>
          <a:xfrm>
            <a:off x="612648" y="228600"/>
            <a:ext cx="8153400" cy="990600"/>
          </a:xfrm>
          <a:solidFill>
            <a:srgbClr val="FA6F1A"/>
          </a:solidFill>
        </p:spPr>
        <p:txBody>
          <a:bodyPr>
            <a:normAutofit/>
          </a:bodyPr>
          <a:lstStyle/>
          <a:p>
            <a:r>
              <a:rPr lang="cs-CZ" sz="3600" b="1" smtClean="0">
                <a:solidFill>
                  <a:schemeClr val="bg1"/>
                </a:solidFill>
                <a:effectLst>
                  <a:outerShdw blurRad="38100" dist="38100" dir="2700000" algn="tl">
                    <a:srgbClr val="000000">
                      <a:alpha val="43137"/>
                    </a:srgbClr>
                  </a:outerShdw>
                </a:effectLst>
                <a:latin typeface="Calibri" panose="020F0502020204030204" pitchFamily="34" charset="0"/>
                <a:ea typeface="Adobe Gothic Std B" pitchFamily="34" charset="-128"/>
                <a:cs typeface="Arial" panose="020B0604020202020204" pitchFamily="34" charset="0"/>
              </a:rPr>
              <a:t> BiH: main issues</a:t>
            </a:r>
            <a:endParaRPr lang="en-GB" sz="3600" b="1">
              <a:solidFill>
                <a:schemeClr val="bg1"/>
              </a:solidFill>
              <a:effectLst>
                <a:outerShdw blurRad="38100" dist="38100" dir="2700000" algn="tl">
                  <a:srgbClr val="000000">
                    <a:alpha val="43137"/>
                  </a:srgbClr>
                </a:outerShdw>
              </a:effectLst>
              <a:latin typeface="Calibri" panose="020F0502020204030204" pitchFamily="34" charset="0"/>
              <a:ea typeface="Adobe Gothic Std B" pitchFamily="34" charset="-128"/>
              <a:cs typeface="Arial" panose="020B0604020202020204" pitchFamily="34" charset="0"/>
            </a:endParaRPr>
          </a:p>
        </p:txBody>
      </p:sp>
    </p:spTree>
    <p:extLst>
      <p:ext uri="{BB962C8B-B14F-4D97-AF65-F5344CB8AC3E}">
        <p14:creationId xmlns:p14="http://schemas.microsoft.com/office/powerpoint/2010/main" val="279738178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Nadpis 1"/>
          <p:cNvSpPr>
            <a:spLocks noGrp="1"/>
          </p:cNvSpPr>
          <p:nvPr>
            <p:ph type="title"/>
          </p:nvPr>
        </p:nvSpPr>
        <p:spPr>
          <a:xfrm>
            <a:off x="612648" y="228600"/>
            <a:ext cx="8153400" cy="990600"/>
          </a:xfrm>
          <a:solidFill>
            <a:srgbClr val="FA6F1A"/>
          </a:solidFill>
        </p:spPr>
        <p:txBody>
          <a:bodyPr>
            <a:normAutofit/>
          </a:bodyPr>
          <a:lstStyle/>
          <a:p>
            <a:r>
              <a:rPr lang="cs-CZ" sz="3600" b="1" smtClean="0">
                <a:solidFill>
                  <a:schemeClr val="bg1"/>
                </a:solidFill>
                <a:effectLst>
                  <a:outerShdw blurRad="38100" dist="38100" dir="2700000" algn="tl">
                    <a:srgbClr val="000000">
                      <a:alpha val="43137"/>
                    </a:srgbClr>
                  </a:outerShdw>
                </a:effectLst>
                <a:latin typeface="Calibri" panose="020F0502020204030204" pitchFamily="34" charset="0"/>
                <a:ea typeface="Adobe Gothic Std B" pitchFamily="34" charset="-128"/>
                <a:cs typeface="Arial" panose="020B0604020202020204" pitchFamily="34" charset="0"/>
              </a:rPr>
              <a:t> EU inspiration</a:t>
            </a:r>
            <a:endParaRPr lang="en-GB" sz="3600" b="1">
              <a:solidFill>
                <a:schemeClr val="bg1"/>
              </a:solidFill>
              <a:effectLst>
                <a:outerShdw blurRad="38100" dist="38100" dir="2700000" algn="tl">
                  <a:srgbClr val="000000">
                    <a:alpha val="43137"/>
                  </a:srgbClr>
                </a:outerShdw>
              </a:effectLst>
              <a:latin typeface="Calibri" panose="020F0502020204030204" pitchFamily="34" charset="0"/>
              <a:ea typeface="Adobe Gothic Std B" pitchFamily="34" charset="-128"/>
              <a:cs typeface="Arial" panose="020B0604020202020204" pitchFamily="34" charset="0"/>
            </a:endParaRPr>
          </a:p>
        </p:txBody>
      </p:sp>
      <p:graphicFrame>
        <p:nvGraphicFramePr>
          <p:cNvPr id="2" name="Diagram 1"/>
          <p:cNvGraphicFramePr/>
          <p:nvPr>
            <p:extLst>
              <p:ext uri="{D42A27DB-BD31-4B8C-83A1-F6EECF244321}">
                <p14:modId xmlns:p14="http://schemas.microsoft.com/office/powerpoint/2010/main" val="122339158"/>
              </p:ext>
            </p:extLst>
          </p:nvPr>
        </p:nvGraphicFramePr>
        <p:xfrm>
          <a:off x="0" y="1916832"/>
          <a:ext cx="9144000" cy="45365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981116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Nadpis 1"/>
          <p:cNvSpPr>
            <a:spLocks noGrp="1"/>
          </p:cNvSpPr>
          <p:nvPr>
            <p:ph type="title"/>
          </p:nvPr>
        </p:nvSpPr>
        <p:spPr>
          <a:xfrm>
            <a:off x="612648" y="228600"/>
            <a:ext cx="8153400" cy="990600"/>
          </a:xfrm>
          <a:solidFill>
            <a:srgbClr val="FA6F1A"/>
          </a:solidFill>
        </p:spPr>
        <p:txBody>
          <a:bodyPr>
            <a:normAutofit/>
          </a:bodyPr>
          <a:lstStyle/>
          <a:p>
            <a:r>
              <a:rPr lang="cs-CZ" sz="3600" b="1" smtClean="0">
                <a:solidFill>
                  <a:schemeClr val="bg1"/>
                </a:solidFill>
                <a:effectLst>
                  <a:outerShdw blurRad="38100" dist="38100" dir="2700000" algn="tl">
                    <a:srgbClr val="000000">
                      <a:alpha val="43137"/>
                    </a:srgbClr>
                  </a:outerShdw>
                </a:effectLst>
                <a:latin typeface="Calibri" panose="020F0502020204030204" pitchFamily="34" charset="0"/>
                <a:ea typeface="Adobe Gothic Std B" pitchFamily="34" charset="-128"/>
                <a:cs typeface="Arial" panose="020B0604020202020204" pitchFamily="34" charset="0"/>
              </a:rPr>
              <a:t> IPPC in Czech Republic</a:t>
            </a:r>
            <a:endParaRPr lang="en-GB" sz="3600" b="1">
              <a:solidFill>
                <a:schemeClr val="bg1"/>
              </a:solidFill>
              <a:effectLst>
                <a:outerShdw blurRad="38100" dist="38100" dir="2700000" algn="tl">
                  <a:srgbClr val="000000">
                    <a:alpha val="43137"/>
                  </a:srgbClr>
                </a:outerShdw>
              </a:effectLst>
              <a:latin typeface="Calibri" panose="020F0502020204030204" pitchFamily="34" charset="0"/>
              <a:ea typeface="Adobe Gothic Std B" pitchFamily="34" charset="-128"/>
              <a:cs typeface="Arial" panose="020B0604020202020204" pitchFamily="34" charset="0"/>
            </a:endParaRPr>
          </a:p>
        </p:txBody>
      </p:sp>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9" y="1628800"/>
            <a:ext cx="8568951" cy="50405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878483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p14="http://schemas.microsoft.com/office/powerpoint/2010/main" val="490801373"/>
              </p:ext>
            </p:extLst>
          </p:nvPr>
        </p:nvGraphicFramePr>
        <p:xfrm>
          <a:off x="539552" y="1628800"/>
          <a:ext cx="8208912" cy="51125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Nadpis 1"/>
          <p:cNvSpPr>
            <a:spLocks noGrp="1"/>
          </p:cNvSpPr>
          <p:nvPr>
            <p:ph type="title"/>
          </p:nvPr>
        </p:nvSpPr>
        <p:spPr>
          <a:xfrm>
            <a:off x="612648" y="228600"/>
            <a:ext cx="8153400" cy="990600"/>
          </a:xfrm>
          <a:solidFill>
            <a:srgbClr val="FA6F1A"/>
          </a:solidFill>
        </p:spPr>
        <p:txBody>
          <a:bodyPr>
            <a:normAutofit/>
          </a:bodyPr>
          <a:lstStyle/>
          <a:p>
            <a:r>
              <a:rPr lang="cs-CZ" sz="3600" b="1" smtClean="0">
                <a:solidFill>
                  <a:schemeClr val="bg1"/>
                </a:solidFill>
                <a:effectLst>
                  <a:outerShdw blurRad="38100" dist="38100" dir="2700000" algn="tl">
                    <a:srgbClr val="000000">
                      <a:alpha val="43137"/>
                    </a:srgbClr>
                  </a:outerShdw>
                </a:effectLst>
                <a:latin typeface="Calibri" panose="020F0502020204030204" pitchFamily="34" charset="0"/>
                <a:ea typeface="Adobe Gothic Std B" pitchFamily="34" charset="-128"/>
                <a:cs typeface="Arial" panose="020B0604020202020204" pitchFamily="34" charset="0"/>
              </a:rPr>
              <a:t> Czech IPPC: </a:t>
            </a:r>
            <a:r>
              <a:rPr lang="cs-CZ" sz="3600" b="1">
                <a:solidFill>
                  <a:schemeClr val="bg1"/>
                </a:solidFill>
                <a:effectLst>
                  <a:outerShdw blurRad="38100" dist="38100" dir="2700000" algn="tl">
                    <a:srgbClr val="000000">
                      <a:alpha val="43137"/>
                    </a:srgbClr>
                  </a:outerShdw>
                </a:effectLst>
                <a:latin typeface="Calibri" panose="020F0502020204030204" pitchFamily="34" charset="0"/>
                <a:ea typeface="Adobe Gothic Std B" pitchFamily="34" charset="-128"/>
                <a:cs typeface="Arial" panose="020B0604020202020204" pitchFamily="34" charset="0"/>
              </a:rPr>
              <a:t>k</a:t>
            </a:r>
            <a:r>
              <a:rPr lang="cs-CZ" sz="3600" b="1" smtClean="0">
                <a:solidFill>
                  <a:schemeClr val="bg1"/>
                </a:solidFill>
                <a:effectLst>
                  <a:outerShdw blurRad="38100" dist="38100" dir="2700000" algn="tl">
                    <a:srgbClr val="000000">
                      <a:alpha val="43137"/>
                    </a:srgbClr>
                  </a:outerShdw>
                </a:effectLst>
                <a:latin typeface="Calibri" panose="020F0502020204030204" pitchFamily="34" charset="0"/>
                <a:ea typeface="Adobe Gothic Std B" pitchFamily="34" charset="-128"/>
                <a:cs typeface="Arial" panose="020B0604020202020204" pitchFamily="34" charset="0"/>
              </a:rPr>
              <a:t>ey aspects</a:t>
            </a:r>
            <a:endParaRPr lang="en-GB" sz="3600" b="1">
              <a:solidFill>
                <a:schemeClr val="bg1"/>
              </a:solidFill>
              <a:effectLst>
                <a:outerShdw blurRad="38100" dist="38100" dir="2700000" algn="tl">
                  <a:srgbClr val="000000">
                    <a:alpha val="43137"/>
                  </a:srgbClr>
                </a:outerShdw>
              </a:effectLst>
              <a:latin typeface="Calibri" panose="020F0502020204030204" pitchFamily="34" charset="0"/>
              <a:ea typeface="Adobe Gothic Std B" pitchFamily="34" charset="-128"/>
              <a:cs typeface="Arial" panose="020B0604020202020204" pitchFamily="34" charset="0"/>
            </a:endParaRPr>
          </a:p>
        </p:txBody>
      </p:sp>
    </p:spTree>
    <p:extLst>
      <p:ext uri="{BB962C8B-B14F-4D97-AF65-F5344CB8AC3E}">
        <p14:creationId xmlns:p14="http://schemas.microsoft.com/office/powerpoint/2010/main" val="388613423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Nadpis 1"/>
          <p:cNvSpPr>
            <a:spLocks noGrp="1"/>
          </p:cNvSpPr>
          <p:nvPr>
            <p:ph type="title"/>
          </p:nvPr>
        </p:nvSpPr>
        <p:spPr>
          <a:xfrm>
            <a:off x="612648" y="228600"/>
            <a:ext cx="8153400" cy="990600"/>
          </a:xfrm>
          <a:solidFill>
            <a:srgbClr val="FA6F1A"/>
          </a:solidFill>
        </p:spPr>
        <p:txBody>
          <a:bodyPr>
            <a:normAutofit/>
          </a:bodyPr>
          <a:lstStyle/>
          <a:p>
            <a:r>
              <a:rPr lang="cs-CZ" sz="3600" b="1" smtClean="0">
                <a:solidFill>
                  <a:schemeClr val="bg1"/>
                </a:solidFill>
                <a:effectLst>
                  <a:outerShdw blurRad="38100" dist="38100" dir="2700000" algn="tl">
                    <a:srgbClr val="000000">
                      <a:alpha val="43137"/>
                    </a:srgbClr>
                  </a:outerShdw>
                </a:effectLst>
                <a:latin typeface="Calibri" panose="020F0502020204030204" pitchFamily="34" charset="0"/>
                <a:ea typeface="Adobe Gothic Std B" pitchFamily="34" charset="-128"/>
                <a:cs typeface="Arial" panose="020B0604020202020204" pitchFamily="34" charset="0"/>
              </a:rPr>
              <a:t> Czech system: few figures</a:t>
            </a:r>
            <a:endParaRPr lang="en-GB" sz="3600" b="1">
              <a:solidFill>
                <a:schemeClr val="bg1"/>
              </a:solidFill>
              <a:effectLst>
                <a:outerShdw blurRad="38100" dist="38100" dir="2700000" algn="tl">
                  <a:srgbClr val="000000">
                    <a:alpha val="43137"/>
                  </a:srgbClr>
                </a:outerShdw>
              </a:effectLst>
              <a:latin typeface="Calibri" panose="020F0502020204030204" pitchFamily="34" charset="0"/>
              <a:ea typeface="Adobe Gothic Std B" pitchFamily="34" charset="-128"/>
              <a:cs typeface="Arial" panose="020B0604020202020204" pitchFamily="34" charset="0"/>
            </a:endParaRPr>
          </a:p>
        </p:txBody>
      </p:sp>
      <p:graphicFrame>
        <p:nvGraphicFramePr>
          <p:cNvPr id="3" name="Diagram 2"/>
          <p:cNvGraphicFramePr/>
          <p:nvPr>
            <p:extLst>
              <p:ext uri="{D42A27DB-BD31-4B8C-83A1-F6EECF244321}">
                <p14:modId xmlns:p14="http://schemas.microsoft.com/office/powerpoint/2010/main" val="1700658369"/>
              </p:ext>
            </p:extLst>
          </p:nvPr>
        </p:nvGraphicFramePr>
        <p:xfrm>
          <a:off x="107504" y="1397000"/>
          <a:ext cx="8928992" cy="53443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1623619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Nadpis 1"/>
          <p:cNvSpPr>
            <a:spLocks noGrp="1"/>
          </p:cNvSpPr>
          <p:nvPr>
            <p:ph type="title"/>
          </p:nvPr>
        </p:nvSpPr>
        <p:spPr>
          <a:xfrm>
            <a:off x="612648" y="228600"/>
            <a:ext cx="8153400" cy="990600"/>
          </a:xfrm>
          <a:solidFill>
            <a:srgbClr val="FA6F1A"/>
          </a:solidFill>
        </p:spPr>
        <p:txBody>
          <a:bodyPr>
            <a:normAutofit/>
          </a:bodyPr>
          <a:lstStyle/>
          <a:p>
            <a:r>
              <a:rPr lang="cs-CZ" sz="3600" b="1" smtClean="0">
                <a:solidFill>
                  <a:schemeClr val="bg1"/>
                </a:solidFill>
                <a:effectLst>
                  <a:outerShdw blurRad="38100" dist="38100" dir="2700000" algn="tl">
                    <a:srgbClr val="000000">
                      <a:alpha val="43137"/>
                    </a:srgbClr>
                  </a:outerShdw>
                </a:effectLst>
                <a:latin typeface="Calibri" panose="020F0502020204030204" pitchFamily="34" charset="0"/>
                <a:ea typeface="Adobe Gothic Std B" pitchFamily="34" charset="-128"/>
                <a:cs typeface="Arial" panose="020B0604020202020204" pitchFamily="34" charset="0"/>
              </a:rPr>
              <a:t> Czech IPPC: on-line database</a:t>
            </a:r>
            <a:endParaRPr lang="en-GB" sz="3600" b="1">
              <a:solidFill>
                <a:schemeClr val="bg1"/>
              </a:solidFill>
              <a:effectLst>
                <a:outerShdw blurRad="38100" dist="38100" dir="2700000" algn="tl">
                  <a:srgbClr val="000000">
                    <a:alpha val="43137"/>
                  </a:srgbClr>
                </a:outerShdw>
              </a:effectLst>
              <a:latin typeface="Calibri" panose="020F0502020204030204" pitchFamily="34" charset="0"/>
              <a:ea typeface="Adobe Gothic Std B" pitchFamily="34" charset="-128"/>
              <a:cs typeface="Arial" panose="020B0604020202020204" pitchFamily="34" charset="0"/>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8072" y="1653741"/>
            <a:ext cx="8532440" cy="52091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0270101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Nadpis 1"/>
          <p:cNvSpPr>
            <a:spLocks noGrp="1"/>
          </p:cNvSpPr>
          <p:nvPr>
            <p:ph type="title"/>
          </p:nvPr>
        </p:nvSpPr>
        <p:spPr>
          <a:xfrm>
            <a:off x="612648" y="228600"/>
            <a:ext cx="8153400" cy="990600"/>
          </a:xfrm>
          <a:solidFill>
            <a:srgbClr val="FA6F1A"/>
          </a:solidFill>
        </p:spPr>
        <p:txBody>
          <a:bodyPr>
            <a:normAutofit/>
          </a:bodyPr>
          <a:lstStyle/>
          <a:p>
            <a:r>
              <a:rPr lang="cs-CZ" sz="3600" b="1" smtClean="0">
                <a:solidFill>
                  <a:schemeClr val="bg1"/>
                </a:solidFill>
                <a:effectLst>
                  <a:outerShdw blurRad="38100" dist="38100" dir="2700000" algn="tl">
                    <a:srgbClr val="000000">
                      <a:alpha val="43137"/>
                    </a:srgbClr>
                  </a:outerShdw>
                </a:effectLst>
                <a:latin typeface="Calibri" panose="020F0502020204030204" pitchFamily="34" charset="0"/>
                <a:ea typeface="Adobe Gothic Std B" pitchFamily="34" charset="-128"/>
                <a:cs typeface="Arial" panose="020B0604020202020204" pitchFamily="34" charset="0"/>
              </a:rPr>
              <a:t> CZ: sucessfull stories</a:t>
            </a:r>
            <a:endParaRPr lang="en-GB" sz="3600" b="1">
              <a:solidFill>
                <a:schemeClr val="bg1"/>
              </a:solidFill>
              <a:effectLst>
                <a:outerShdw blurRad="38100" dist="38100" dir="2700000" algn="tl">
                  <a:srgbClr val="000000">
                    <a:alpha val="43137"/>
                  </a:srgbClr>
                </a:outerShdw>
              </a:effectLst>
              <a:latin typeface="Calibri" panose="020F0502020204030204" pitchFamily="34" charset="0"/>
              <a:ea typeface="Adobe Gothic Std B" pitchFamily="34" charset="-128"/>
              <a:cs typeface="Arial" panose="020B0604020202020204" pitchFamily="34" charset="0"/>
            </a:endParaRPr>
          </a:p>
        </p:txBody>
      </p:sp>
      <p:graphicFrame>
        <p:nvGraphicFramePr>
          <p:cNvPr id="3" name="Diagram 2"/>
          <p:cNvGraphicFramePr/>
          <p:nvPr>
            <p:extLst>
              <p:ext uri="{D42A27DB-BD31-4B8C-83A1-F6EECF244321}">
                <p14:modId xmlns:p14="http://schemas.microsoft.com/office/powerpoint/2010/main" val="202999555"/>
              </p:ext>
            </p:extLst>
          </p:nvPr>
        </p:nvGraphicFramePr>
        <p:xfrm>
          <a:off x="611560" y="1772816"/>
          <a:ext cx="8136904" cy="48965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679696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ástupný symbol pro obsah 5"/>
          <p:cNvSpPr>
            <a:spLocks noGrp="1"/>
          </p:cNvSpPr>
          <p:nvPr>
            <p:ph sz="quarter" idx="1"/>
          </p:nvPr>
        </p:nvSpPr>
        <p:spPr>
          <a:xfrm>
            <a:off x="612648" y="1885528"/>
            <a:ext cx="8153400" cy="4495800"/>
          </a:xfrm>
        </p:spPr>
        <p:txBody>
          <a:bodyPr>
            <a:noAutofit/>
          </a:bodyPr>
          <a:lstStyle/>
          <a:p>
            <a:pPr marL="0" indent="0">
              <a:buClr>
                <a:srgbClr val="C00000"/>
              </a:buClr>
              <a:buSzPct val="130000"/>
              <a:buNone/>
              <a:tabLst>
                <a:tab pos="628650" algn="l"/>
              </a:tabLst>
            </a:pPr>
            <a:r>
              <a:rPr lang="cs-CZ" sz="2000" b="1" smtClean="0">
                <a:solidFill>
                  <a:srgbClr val="C00000"/>
                </a:solidFill>
                <a:latin typeface="Calibri" panose="020F0502020204030204" pitchFamily="34" charset="0"/>
                <a:cs typeface="Calibri" panose="020F0502020204030204" pitchFamily="34" charset="0"/>
              </a:rPr>
              <a:t>2003: Some requirements of IPPC Directive </a:t>
            </a:r>
            <a:r>
              <a:rPr lang="cs-CZ" sz="2000" smtClean="0">
                <a:latin typeface="Calibri" panose="020F0502020204030204" pitchFamily="34" charset="0"/>
                <a:cs typeface="Calibri" panose="020F0502020204030204" pitchFamily="34" charset="0"/>
              </a:rPr>
              <a:t>covered by FBiH and RS Laws on </a:t>
            </a:r>
            <a:r>
              <a:rPr lang="cs-CZ" sz="2000">
                <a:latin typeface="Calibri" panose="020F0502020204030204" pitchFamily="34" charset="0"/>
                <a:cs typeface="Calibri" panose="020F0502020204030204" pitchFamily="34" charset="0"/>
              </a:rPr>
              <a:t>	</a:t>
            </a:r>
            <a:r>
              <a:rPr lang="cs-CZ" sz="2000" smtClean="0">
                <a:latin typeface="Calibri" panose="020F0502020204030204" pitchFamily="34" charset="0"/>
                <a:cs typeface="Calibri" panose="020F0502020204030204" pitchFamily="34" charset="0"/>
              </a:rPr>
              <a:t>Environmental Protection</a:t>
            </a:r>
          </a:p>
          <a:p>
            <a:pPr marL="0" indent="0">
              <a:buClr>
                <a:srgbClr val="C00000"/>
              </a:buClr>
              <a:buSzPct val="130000"/>
              <a:buNone/>
              <a:tabLst>
                <a:tab pos="712788" algn="l"/>
              </a:tabLst>
            </a:pPr>
            <a:r>
              <a:rPr lang="cs-CZ" sz="2000" b="1" smtClean="0">
                <a:solidFill>
                  <a:srgbClr val="C00000"/>
                </a:solidFill>
                <a:latin typeface="Calibri" panose="020F0502020204030204" pitchFamily="34" charset="0"/>
                <a:cs typeface="Calibri" panose="020F0502020204030204" pitchFamily="34" charset="0"/>
              </a:rPr>
              <a:t>2008: Aarhus Convention</a:t>
            </a:r>
            <a:r>
              <a:rPr lang="cs-CZ" sz="2000" smtClean="0">
                <a:latin typeface="Calibri" panose="020F0502020204030204" pitchFamily="34" charset="0"/>
                <a:cs typeface="Calibri" panose="020F0502020204030204" pitchFamily="34" charset="0"/>
              </a:rPr>
              <a:t> on access to infomation, public participation in </a:t>
            </a:r>
            <a:r>
              <a:rPr lang="cs-CZ" sz="2000">
                <a:latin typeface="Calibri" panose="020F0502020204030204" pitchFamily="34" charset="0"/>
                <a:cs typeface="Calibri" panose="020F0502020204030204" pitchFamily="34" charset="0"/>
              </a:rPr>
              <a:t>	</a:t>
            </a:r>
            <a:r>
              <a:rPr lang="cs-CZ" sz="2000" smtClean="0">
                <a:latin typeface="Calibri" panose="020F0502020204030204" pitchFamily="34" charset="0"/>
                <a:cs typeface="Calibri" panose="020F0502020204030204" pitchFamily="34" charset="0"/>
              </a:rPr>
              <a:t>decision making nad right for independent court review</a:t>
            </a:r>
          </a:p>
          <a:p>
            <a:pPr marL="0" indent="0">
              <a:buClr>
                <a:srgbClr val="C00000"/>
              </a:buClr>
              <a:buSzPct val="130000"/>
              <a:buNone/>
              <a:tabLst>
                <a:tab pos="712788" algn="l"/>
              </a:tabLst>
            </a:pPr>
            <a:r>
              <a:rPr lang="cs-CZ" sz="2000" b="1" smtClean="0">
                <a:solidFill>
                  <a:srgbClr val="C00000"/>
                </a:solidFill>
                <a:latin typeface="Calibri" panose="020F0502020204030204" pitchFamily="34" charset="0"/>
                <a:cs typeface="Calibri" panose="020F0502020204030204" pitchFamily="34" charset="0"/>
              </a:rPr>
              <a:t>2008 (2015): Stabilisation and Association Agreement</a:t>
            </a:r>
            <a:r>
              <a:rPr lang="cs-CZ" sz="2000" smtClean="0">
                <a:latin typeface="Calibri" panose="020F0502020204030204" pitchFamily="34" charset="0"/>
                <a:cs typeface="Calibri" panose="020F0502020204030204" pitchFamily="34" charset="0"/>
              </a:rPr>
              <a:t> with the EU on 	harmonization of the legislation</a:t>
            </a:r>
          </a:p>
          <a:p>
            <a:pPr marL="0" indent="0">
              <a:buClr>
                <a:srgbClr val="C00000"/>
              </a:buClr>
              <a:buSzPct val="130000"/>
              <a:buNone/>
            </a:pPr>
            <a:r>
              <a:rPr lang="cs-CZ" sz="2000" b="1" smtClean="0">
                <a:solidFill>
                  <a:srgbClr val="C00000"/>
                </a:solidFill>
                <a:latin typeface="Calibri" panose="020F0502020204030204" pitchFamily="34" charset="0"/>
                <a:cs typeface="Calibri" panose="020F0502020204030204" pitchFamily="34" charset="0"/>
              </a:rPr>
              <a:t>2016: EU funded project </a:t>
            </a:r>
            <a:r>
              <a:rPr lang="cs-CZ" sz="2000" smtClean="0">
                <a:latin typeface="Calibri" panose="020F0502020204030204" pitchFamily="34" charset="0"/>
                <a:cs typeface="Calibri" panose="020F0502020204030204" pitchFamily="34" charset="0"/>
              </a:rPr>
              <a:t>to implement Industrial Emissions Directive</a:t>
            </a:r>
          </a:p>
          <a:p>
            <a:pPr marL="0" indent="0">
              <a:buClr>
                <a:srgbClr val="C00000"/>
              </a:buClr>
              <a:buSzPct val="130000"/>
              <a:buNone/>
            </a:pPr>
            <a:endParaRPr lang="cs-CZ" sz="2000" smtClean="0">
              <a:latin typeface="Calibri" panose="020F0502020204030204" pitchFamily="34" charset="0"/>
              <a:cs typeface="Calibri" panose="020F0502020204030204" pitchFamily="34" charset="0"/>
            </a:endParaRPr>
          </a:p>
          <a:p>
            <a:pPr>
              <a:buClr>
                <a:srgbClr val="FF0000"/>
              </a:buClr>
              <a:buSzPct val="120000"/>
              <a:buFont typeface="Wingdings" panose="05000000000000000000" pitchFamily="2" charset="2"/>
              <a:buChar char="û"/>
            </a:pPr>
            <a:r>
              <a:rPr lang="cs-CZ" sz="2000" b="1" smtClean="0">
                <a:solidFill>
                  <a:srgbClr val="0070C0"/>
                </a:solidFill>
                <a:latin typeface="Calibri" panose="020F0502020204030204" pitchFamily="34" charset="0"/>
              </a:rPr>
              <a:t>2009: EU funded project </a:t>
            </a:r>
            <a:r>
              <a:rPr lang="cs-CZ" sz="2000" smtClean="0">
                <a:latin typeface="Calibri" panose="020F0502020204030204" pitchFamily="34" charset="0"/>
              </a:rPr>
              <a:t>to establish Pollution Release Inventory failed 	(1,199,825 euro spent)</a:t>
            </a:r>
          </a:p>
          <a:p>
            <a:pPr>
              <a:buClr>
                <a:srgbClr val="FF0000"/>
              </a:buClr>
              <a:buSzPct val="120000"/>
              <a:buFont typeface="Wingdings" panose="05000000000000000000" pitchFamily="2" charset="2"/>
              <a:buChar char="û"/>
            </a:pPr>
            <a:r>
              <a:rPr lang="cs-CZ" sz="2000" b="1" smtClean="0">
                <a:solidFill>
                  <a:srgbClr val="0070C0"/>
                </a:solidFill>
                <a:latin typeface="Calibri" panose="020F0502020204030204" pitchFamily="34" charset="0"/>
              </a:rPr>
              <a:t>EU </a:t>
            </a:r>
            <a:r>
              <a:rPr lang="cs-CZ" sz="2000" b="1">
                <a:solidFill>
                  <a:srgbClr val="0070C0"/>
                </a:solidFill>
                <a:latin typeface="Calibri" panose="020F0502020204030204" pitchFamily="34" charset="0"/>
              </a:rPr>
              <a:t>pollution limits</a:t>
            </a:r>
            <a:r>
              <a:rPr lang="cs-CZ" sz="2000">
                <a:latin typeface="Calibri" panose="020F0502020204030204" pitchFamily="34" charset="0"/>
              </a:rPr>
              <a:t> should be reached only in 2021</a:t>
            </a:r>
          </a:p>
          <a:p>
            <a:pPr>
              <a:buClr>
                <a:srgbClr val="FF0000"/>
              </a:buClr>
              <a:buSzPct val="120000"/>
              <a:buFont typeface="Wingdings" panose="05000000000000000000" pitchFamily="2" charset="2"/>
              <a:buChar char="û"/>
            </a:pPr>
            <a:r>
              <a:rPr lang="en-GB" sz="2000" b="1" spc="-10" smtClean="0">
                <a:solidFill>
                  <a:srgbClr val="0070C0"/>
                </a:solidFill>
                <a:latin typeface="Calibri" panose="020F0502020204030204" pitchFamily="34" charset="0"/>
              </a:rPr>
              <a:t>Lack </a:t>
            </a:r>
            <a:r>
              <a:rPr lang="en-GB" sz="2000" b="1" spc="-10">
                <a:solidFill>
                  <a:srgbClr val="0070C0"/>
                </a:solidFill>
                <a:latin typeface="Calibri" panose="020F0502020204030204" pitchFamily="34" charset="0"/>
              </a:rPr>
              <a:t>of environmental aspects</a:t>
            </a:r>
            <a:r>
              <a:rPr lang="en-GB" sz="2000" spc="-10">
                <a:latin typeface="Calibri" panose="020F0502020204030204" pitchFamily="34" charset="0"/>
              </a:rPr>
              <a:t> in international agreements (Energy </a:t>
            </a:r>
            <a:r>
              <a:rPr lang="en-GB" sz="2000" spc="-10" smtClean="0">
                <a:latin typeface="Calibri" panose="020F0502020204030204" pitchFamily="34" charset="0"/>
              </a:rPr>
              <a:t>Treaty</a:t>
            </a:r>
            <a:r>
              <a:rPr lang="cs-CZ" sz="2000" spc="-10">
                <a:latin typeface="Calibri" panose="020F0502020204030204" pitchFamily="34" charset="0"/>
              </a:rPr>
              <a:t>)</a:t>
            </a:r>
          </a:p>
        </p:txBody>
      </p:sp>
      <p:sp>
        <p:nvSpPr>
          <p:cNvPr id="8" name="Nadpis 1"/>
          <p:cNvSpPr>
            <a:spLocks noGrp="1"/>
          </p:cNvSpPr>
          <p:nvPr>
            <p:ph type="title"/>
          </p:nvPr>
        </p:nvSpPr>
        <p:spPr>
          <a:xfrm>
            <a:off x="612648" y="228600"/>
            <a:ext cx="8153400" cy="990600"/>
          </a:xfrm>
          <a:solidFill>
            <a:srgbClr val="FA6F1A"/>
          </a:solidFill>
        </p:spPr>
        <p:txBody>
          <a:bodyPr>
            <a:normAutofit/>
          </a:bodyPr>
          <a:lstStyle/>
          <a:p>
            <a:r>
              <a:rPr lang="cs-CZ" sz="3600" b="1" smtClean="0">
                <a:solidFill>
                  <a:schemeClr val="bg1"/>
                </a:solidFill>
                <a:effectLst>
                  <a:outerShdw blurRad="38100" dist="38100" dir="2700000" algn="tl">
                    <a:srgbClr val="000000">
                      <a:alpha val="43137"/>
                    </a:srgbClr>
                  </a:outerShdw>
                </a:effectLst>
                <a:latin typeface="Calibri" panose="020F0502020204030204" pitchFamily="34" charset="0"/>
                <a:ea typeface="Adobe Gothic Std B" pitchFamily="34" charset="-128"/>
                <a:cs typeface="Arial" panose="020B0604020202020204" pitchFamily="34" charset="0"/>
              </a:rPr>
              <a:t> BiH: adopting international standards</a:t>
            </a:r>
            <a:endParaRPr lang="en-GB" sz="3600" b="1">
              <a:solidFill>
                <a:schemeClr val="bg1"/>
              </a:solidFill>
              <a:effectLst>
                <a:outerShdw blurRad="38100" dist="38100" dir="2700000" algn="tl">
                  <a:srgbClr val="000000">
                    <a:alpha val="43137"/>
                  </a:srgbClr>
                </a:outerShdw>
              </a:effectLst>
              <a:latin typeface="Calibri" panose="020F0502020204030204" pitchFamily="34" charset="0"/>
              <a:ea typeface="Adobe Gothic Std B" pitchFamily="34" charset="-128"/>
              <a:cs typeface="Arial" panose="020B0604020202020204" pitchFamily="34" charset="0"/>
            </a:endParaRPr>
          </a:p>
        </p:txBody>
      </p:sp>
    </p:spTree>
    <p:extLst>
      <p:ext uri="{BB962C8B-B14F-4D97-AF65-F5344CB8AC3E}">
        <p14:creationId xmlns:p14="http://schemas.microsoft.com/office/powerpoint/2010/main" val="420311310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Nadpis 1"/>
          <p:cNvSpPr>
            <a:spLocks noGrp="1"/>
          </p:cNvSpPr>
          <p:nvPr>
            <p:ph type="title"/>
          </p:nvPr>
        </p:nvSpPr>
        <p:spPr>
          <a:xfrm>
            <a:off x="612648" y="228600"/>
            <a:ext cx="8153400" cy="990600"/>
          </a:xfrm>
          <a:solidFill>
            <a:srgbClr val="FA6F1A"/>
          </a:solidFill>
        </p:spPr>
        <p:txBody>
          <a:bodyPr>
            <a:normAutofit/>
          </a:bodyPr>
          <a:lstStyle/>
          <a:p>
            <a:r>
              <a:rPr lang="cs-CZ" sz="3600" b="1" smtClean="0">
                <a:solidFill>
                  <a:schemeClr val="bg1"/>
                </a:solidFill>
                <a:effectLst>
                  <a:outerShdw blurRad="38100" dist="38100" dir="2700000" algn="tl">
                    <a:srgbClr val="000000">
                      <a:alpha val="43137"/>
                    </a:srgbClr>
                  </a:outerShdw>
                </a:effectLst>
                <a:latin typeface="Calibri" panose="020F0502020204030204" pitchFamily="34" charset="0"/>
                <a:ea typeface="Adobe Gothic Std B" pitchFamily="34" charset="-128"/>
                <a:cs typeface="Arial" panose="020B0604020202020204" pitchFamily="34" charset="0"/>
              </a:rPr>
              <a:t> BiH: recent cases</a:t>
            </a:r>
            <a:endParaRPr lang="en-GB" sz="3600" b="1">
              <a:solidFill>
                <a:schemeClr val="bg1"/>
              </a:solidFill>
              <a:effectLst>
                <a:outerShdw blurRad="38100" dist="38100" dir="2700000" algn="tl">
                  <a:srgbClr val="000000">
                    <a:alpha val="43137"/>
                  </a:srgbClr>
                </a:outerShdw>
              </a:effectLst>
              <a:latin typeface="Calibri" panose="020F0502020204030204" pitchFamily="34" charset="0"/>
              <a:ea typeface="Adobe Gothic Std B" pitchFamily="34" charset="-128"/>
              <a:cs typeface="Arial" panose="020B0604020202020204" pitchFamily="34" charset="0"/>
            </a:endParaRPr>
          </a:p>
        </p:txBody>
      </p:sp>
      <p:graphicFrame>
        <p:nvGraphicFramePr>
          <p:cNvPr id="3" name="Diagram 2"/>
          <p:cNvGraphicFramePr/>
          <p:nvPr>
            <p:extLst>
              <p:ext uri="{D42A27DB-BD31-4B8C-83A1-F6EECF244321}">
                <p14:modId xmlns:p14="http://schemas.microsoft.com/office/powerpoint/2010/main" val="2922347616"/>
              </p:ext>
            </p:extLst>
          </p:nvPr>
        </p:nvGraphicFramePr>
        <p:xfrm>
          <a:off x="611560" y="1628800"/>
          <a:ext cx="8136904" cy="50405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7693529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ástupný symbol pro obsah 5"/>
          <p:cNvSpPr>
            <a:spLocks noGrp="1"/>
          </p:cNvSpPr>
          <p:nvPr>
            <p:ph sz="quarter" idx="1"/>
          </p:nvPr>
        </p:nvSpPr>
        <p:spPr>
          <a:xfrm>
            <a:off x="612648" y="1600200"/>
            <a:ext cx="8153400" cy="5069160"/>
          </a:xfrm>
        </p:spPr>
        <p:txBody>
          <a:bodyPr>
            <a:noAutofit/>
          </a:bodyPr>
          <a:lstStyle/>
          <a:p>
            <a:pPr marL="0" indent="0">
              <a:buNone/>
            </a:pPr>
            <a:r>
              <a:rPr lang="en-GB" sz="2000" b="1" smtClean="0">
                <a:solidFill>
                  <a:srgbClr val="C00000"/>
                </a:solidFill>
                <a:latin typeface="Calibri" panose="020F0502020204030204" pitchFamily="34" charset="0"/>
                <a:cs typeface="Calibri" panose="020F0502020204030204" pitchFamily="34" charset="0"/>
              </a:rPr>
              <a:t>❶</a:t>
            </a:r>
            <a:r>
              <a:rPr lang="cs-CZ" sz="2000" b="1" smtClean="0">
                <a:solidFill>
                  <a:srgbClr val="C00000"/>
                </a:solidFill>
                <a:latin typeface="Calibri" panose="020F0502020204030204" pitchFamily="34" charset="0"/>
                <a:cs typeface="Calibri" panose="020F0502020204030204" pitchFamily="34" charset="0"/>
              </a:rPr>
              <a:t> Adoption of IPPC Act</a:t>
            </a:r>
          </a:p>
          <a:p>
            <a:pPr marL="449263" indent="0">
              <a:buNone/>
            </a:pPr>
            <a:r>
              <a:rPr lang="cs-CZ" sz="1700" smtClean="0">
                <a:latin typeface="Calibri" panose="020F0502020204030204" pitchFamily="34" charset="0"/>
                <a:cs typeface="Calibri" panose="020F0502020204030204" pitchFamily="34" charset="0"/>
              </a:rPr>
              <a:t>Identical laws implementing the EU Industrial Emission Directive should be adopted both in FBiH and RS</a:t>
            </a:r>
            <a:endParaRPr lang="en-GB" sz="1700">
              <a:latin typeface="Calibri" panose="020F0502020204030204" pitchFamily="34" charset="0"/>
              <a:cs typeface="Calibri" panose="020F0502020204030204" pitchFamily="34" charset="0"/>
            </a:endParaRPr>
          </a:p>
          <a:p>
            <a:pPr marL="0" indent="0">
              <a:buNone/>
            </a:pPr>
            <a:r>
              <a:rPr lang="en-GB" sz="2000" b="1" smtClean="0">
                <a:solidFill>
                  <a:srgbClr val="C00000"/>
                </a:solidFill>
                <a:latin typeface="Calibri" panose="020F0502020204030204" pitchFamily="34" charset="0"/>
                <a:cs typeface="Calibri" panose="020F0502020204030204" pitchFamily="34" charset="0"/>
              </a:rPr>
              <a:t>❷ </a:t>
            </a:r>
            <a:r>
              <a:rPr lang="cs-CZ" sz="2000" b="1" smtClean="0">
                <a:solidFill>
                  <a:srgbClr val="C00000"/>
                </a:solidFill>
                <a:latin typeface="Calibri" panose="020F0502020204030204" pitchFamily="34" charset="0"/>
                <a:cs typeface="Calibri" panose="020F0502020204030204" pitchFamily="34" charset="0"/>
              </a:rPr>
              <a:t>Translation of BAT/BREF</a:t>
            </a:r>
            <a:endParaRPr lang="cs-CZ" sz="2000" b="1">
              <a:solidFill>
                <a:srgbClr val="C00000"/>
              </a:solidFill>
              <a:latin typeface="Calibri" panose="020F0502020204030204" pitchFamily="34" charset="0"/>
              <a:cs typeface="Calibri" panose="020F0502020204030204" pitchFamily="34" charset="0"/>
            </a:endParaRPr>
          </a:p>
          <a:p>
            <a:pPr marL="450850" indent="0">
              <a:buNone/>
            </a:pPr>
            <a:r>
              <a:rPr lang="cs-CZ" sz="1700" smtClean="0">
                <a:latin typeface="Calibri" panose="020F0502020204030204" pitchFamily="34" charset="0"/>
                <a:cs typeface="Calibri" panose="020F0502020204030204" pitchFamily="34" charset="0"/>
              </a:rPr>
              <a:t>BAT/BREF documents have to be available in official languages – they are essential for issuing integrated permits and setting the limits</a:t>
            </a:r>
            <a:endParaRPr lang="en-GB" sz="1700">
              <a:latin typeface="Calibri" panose="020F0502020204030204" pitchFamily="34" charset="0"/>
              <a:cs typeface="Calibri" panose="020F0502020204030204" pitchFamily="34" charset="0"/>
            </a:endParaRPr>
          </a:p>
          <a:p>
            <a:pPr marL="0" indent="0">
              <a:buNone/>
            </a:pPr>
            <a:r>
              <a:rPr lang="en-GB" sz="2000" b="1" smtClean="0">
                <a:solidFill>
                  <a:srgbClr val="C00000"/>
                </a:solidFill>
                <a:latin typeface="Calibri" panose="020F0502020204030204" pitchFamily="34" charset="0"/>
                <a:cs typeface="Calibri" panose="020F0502020204030204" pitchFamily="34" charset="0"/>
              </a:rPr>
              <a:t>❸</a:t>
            </a:r>
            <a:r>
              <a:rPr lang="cs-CZ" sz="2000" b="1">
                <a:solidFill>
                  <a:srgbClr val="C00000"/>
                </a:solidFill>
                <a:latin typeface="Calibri" panose="020F0502020204030204" pitchFamily="34" charset="0"/>
                <a:cs typeface="Calibri" panose="020F0502020204030204" pitchFamily="34" charset="0"/>
              </a:rPr>
              <a:t> </a:t>
            </a:r>
            <a:r>
              <a:rPr lang="cs-CZ" sz="2000" b="1" smtClean="0">
                <a:solidFill>
                  <a:srgbClr val="C00000"/>
                </a:solidFill>
                <a:latin typeface="Calibri" panose="020F0502020204030204" pitchFamily="34" charset="0"/>
                <a:cs typeface="Calibri" panose="020F0502020204030204" pitchFamily="34" charset="0"/>
              </a:rPr>
              <a:t>Pollution Release Inventory</a:t>
            </a:r>
            <a:endParaRPr lang="cs-CZ" sz="2000">
              <a:latin typeface="Calibri" panose="020F0502020204030204" pitchFamily="34" charset="0"/>
              <a:cs typeface="Calibri" panose="020F0502020204030204" pitchFamily="34" charset="0"/>
            </a:endParaRPr>
          </a:p>
          <a:p>
            <a:pPr marL="450850" indent="0">
              <a:buNone/>
            </a:pPr>
            <a:r>
              <a:rPr lang="cs-CZ" sz="1700" smtClean="0">
                <a:latin typeface="Calibri" panose="020F0502020204030204" pitchFamily="34" charset="0"/>
                <a:cs typeface="Calibri" panose="020F0502020204030204" pitchFamily="34" charset="0"/>
              </a:rPr>
              <a:t>On-line database of industrial pollution data should be publicly availabe, covering both FBiH and RS</a:t>
            </a:r>
            <a:endParaRPr lang="en-GB" sz="1700">
              <a:latin typeface="Calibri" panose="020F0502020204030204" pitchFamily="34" charset="0"/>
              <a:cs typeface="Calibri" panose="020F0502020204030204" pitchFamily="34" charset="0"/>
            </a:endParaRPr>
          </a:p>
          <a:p>
            <a:pPr marL="0" indent="0">
              <a:buNone/>
            </a:pPr>
            <a:r>
              <a:rPr lang="en-GB" sz="2000" b="1">
                <a:solidFill>
                  <a:srgbClr val="C00000"/>
                </a:solidFill>
                <a:latin typeface="Calibri" panose="020F0502020204030204" pitchFamily="34" charset="0"/>
                <a:cs typeface="Calibri" panose="020F0502020204030204" pitchFamily="34" charset="0"/>
              </a:rPr>
              <a:t>❹ </a:t>
            </a:r>
            <a:r>
              <a:rPr lang="cs-CZ" sz="2000" b="1" smtClean="0">
                <a:solidFill>
                  <a:srgbClr val="C00000"/>
                </a:solidFill>
                <a:latin typeface="Calibri" panose="020F0502020204030204" pitchFamily="34" charset="0"/>
                <a:cs typeface="Calibri" panose="020F0502020204030204" pitchFamily="34" charset="0"/>
              </a:rPr>
              <a:t>Strong Institutions</a:t>
            </a:r>
            <a:endParaRPr lang="cs-CZ" sz="1700">
              <a:latin typeface="Calibri" panose="020F0502020204030204" pitchFamily="34" charset="0"/>
              <a:cs typeface="Calibri" panose="020F0502020204030204" pitchFamily="34" charset="0"/>
            </a:endParaRPr>
          </a:p>
          <a:p>
            <a:pPr marL="450850" indent="0">
              <a:buNone/>
            </a:pPr>
            <a:r>
              <a:rPr lang="cs-CZ" sz="1700" smtClean="0">
                <a:latin typeface="Calibri" panose="020F0502020204030204" pitchFamily="34" charset="0"/>
                <a:cs typeface="Calibri" panose="020F0502020204030204" pitchFamily="34" charset="0"/>
              </a:rPr>
              <a:t>Probably new expert authority will have to be established, environmental inspectorates strenghten and fines increased</a:t>
            </a:r>
            <a:endParaRPr lang="en-GB" sz="1700">
              <a:latin typeface="Calibri" panose="020F0502020204030204" pitchFamily="34" charset="0"/>
              <a:cs typeface="Calibri" panose="020F0502020204030204" pitchFamily="34" charset="0"/>
            </a:endParaRPr>
          </a:p>
          <a:p>
            <a:pPr marL="0" indent="0">
              <a:buNone/>
            </a:pPr>
            <a:r>
              <a:rPr lang="en-GB" sz="2000" b="1" smtClean="0">
                <a:solidFill>
                  <a:srgbClr val="C00000"/>
                </a:solidFill>
                <a:latin typeface="Calibri" panose="020F0502020204030204" pitchFamily="34" charset="0"/>
                <a:cs typeface="Calibri" panose="020F0502020204030204" pitchFamily="34" charset="0"/>
              </a:rPr>
              <a:t>❺</a:t>
            </a:r>
            <a:r>
              <a:rPr lang="cs-CZ" sz="2000" b="1">
                <a:solidFill>
                  <a:srgbClr val="C00000"/>
                </a:solidFill>
                <a:latin typeface="Calibri" panose="020F0502020204030204" pitchFamily="34" charset="0"/>
                <a:cs typeface="Calibri" panose="020F0502020204030204" pitchFamily="34" charset="0"/>
              </a:rPr>
              <a:t> </a:t>
            </a:r>
            <a:r>
              <a:rPr lang="cs-CZ" sz="2000" b="1" smtClean="0">
                <a:solidFill>
                  <a:srgbClr val="C00000"/>
                </a:solidFill>
                <a:latin typeface="Calibri" panose="020F0502020204030204" pitchFamily="34" charset="0"/>
                <a:cs typeface="Calibri" panose="020F0502020204030204" pitchFamily="34" charset="0"/>
              </a:rPr>
              <a:t>Accessible permits</a:t>
            </a:r>
            <a:endParaRPr lang="cs-CZ" sz="2000" b="1">
              <a:solidFill>
                <a:srgbClr val="C00000"/>
              </a:solidFill>
              <a:latin typeface="Calibri" panose="020F0502020204030204" pitchFamily="34" charset="0"/>
              <a:cs typeface="Calibri" panose="020F0502020204030204" pitchFamily="34" charset="0"/>
            </a:endParaRPr>
          </a:p>
          <a:p>
            <a:pPr marL="450850" indent="0">
              <a:buNone/>
            </a:pPr>
            <a:r>
              <a:rPr lang="cs-CZ" sz="1700" smtClean="0">
                <a:latin typeface="Calibri" panose="020F0502020204030204" pitchFamily="34" charset="0"/>
                <a:cs typeface="Calibri" panose="020F0502020204030204" pitchFamily="34" charset="0"/>
              </a:rPr>
              <a:t>Issued and valid integrated (environmental) permits should be publicly availabe at on-line database</a:t>
            </a:r>
            <a:endParaRPr lang="cs-CZ" sz="1700">
              <a:latin typeface="Calibri" panose="020F0502020204030204" pitchFamily="34" charset="0"/>
              <a:cs typeface="Calibri" panose="020F0502020204030204" pitchFamily="34" charset="0"/>
            </a:endParaRPr>
          </a:p>
        </p:txBody>
      </p:sp>
      <p:sp>
        <p:nvSpPr>
          <p:cNvPr id="8" name="Nadpis 1"/>
          <p:cNvSpPr>
            <a:spLocks noGrp="1"/>
          </p:cNvSpPr>
          <p:nvPr>
            <p:ph type="title"/>
          </p:nvPr>
        </p:nvSpPr>
        <p:spPr>
          <a:xfrm>
            <a:off x="612648" y="228600"/>
            <a:ext cx="8153400" cy="990600"/>
          </a:xfrm>
          <a:solidFill>
            <a:srgbClr val="FA6F1A"/>
          </a:solidFill>
        </p:spPr>
        <p:txBody>
          <a:bodyPr>
            <a:normAutofit/>
          </a:bodyPr>
          <a:lstStyle/>
          <a:p>
            <a:r>
              <a:rPr lang="cs-CZ" sz="3600" b="1" smtClean="0">
                <a:solidFill>
                  <a:schemeClr val="bg1"/>
                </a:solidFill>
                <a:effectLst>
                  <a:outerShdw blurRad="38100" dist="38100" dir="2700000" algn="tl">
                    <a:srgbClr val="000000">
                      <a:alpha val="43137"/>
                    </a:srgbClr>
                  </a:outerShdw>
                </a:effectLst>
                <a:latin typeface="Calibri" panose="020F0502020204030204" pitchFamily="34" charset="0"/>
                <a:ea typeface="Adobe Gothic Std B" pitchFamily="34" charset="-128"/>
                <a:cs typeface="Arial" panose="020B0604020202020204" pitchFamily="34" charset="0"/>
              </a:rPr>
              <a:t> Recommendations</a:t>
            </a:r>
            <a:endParaRPr lang="en-GB" sz="3600" b="1">
              <a:solidFill>
                <a:schemeClr val="bg1"/>
              </a:solidFill>
              <a:effectLst>
                <a:outerShdw blurRad="38100" dist="38100" dir="2700000" algn="tl">
                  <a:srgbClr val="000000">
                    <a:alpha val="43137"/>
                  </a:srgbClr>
                </a:outerShdw>
              </a:effectLst>
              <a:latin typeface="Calibri" panose="020F0502020204030204" pitchFamily="34" charset="0"/>
              <a:ea typeface="Adobe Gothic Std B" pitchFamily="34" charset="-128"/>
              <a:cs typeface="Arial" panose="020B0604020202020204" pitchFamily="34" charset="0"/>
            </a:endParaRPr>
          </a:p>
        </p:txBody>
      </p:sp>
    </p:spTree>
    <p:extLst>
      <p:ext uri="{BB962C8B-B14F-4D97-AF65-F5344CB8AC3E}">
        <p14:creationId xmlns:p14="http://schemas.microsoft.com/office/powerpoint/2010/main" val="80230933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9144000" cy="68853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Ovál 6"/>
          <p:cNvSpPr/>
          <p:nvPr/>
        </p:nvSpPr>
        <p:spPr>
          <a:xfrm>
            <a:off x="107504" y="1994401"/>
            <a:ext cx="2146051" cy="1656184"/>
          </a:xfrm>
          <a:prstGeom prst="ellipse">
            <a:avLst/>
          </a:prstGeom>
          <a:solidFill>
            <a:srgbClr val="FA6F1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ovéPole 7"/>
          <p:cNvSpPr txBox="1"/>
          <p:nvPr/>
        </p:nvSpPr>
        <p:spPr>
          <a:xfrm>
            <a:off x="208421" y="2138417"/>
            <a:ext cx="1944216" cy="1107996"/>
          </a:xfrm>
          <a:prstGeom prst="rect">
            <a:avLst/>
          </a:prstGeom>
          <a:noFill/>
        </p:spPr>
        <p:txBody>
          <a:bodyPr wrap="square" rtlCol="0">
            <a:spAutoFit/>
          </a:bodyPr>
          <a:lstStyle/>
          <a:p>
            <a:pPr algn="ctr"/>
            <a:r>
              <a:rPr lang="cs-CZ" sz="2200" b="1" smtClean="0">
                <a:latin typeface="Calibri" panose="020F0502020204030204" pitchFamily="34" charset="0"/>
                <a:cs typeface="Calibri" panose="020F0502020204030204" pitchFamily="34" charset="0"/>
              </a:rPr>
              <a:t>Since Yugoslavia: heavy industry</a:t>
            </a:r>
            <a:endParaRPr lang="en-GB" sz="2200" b="1">
              <a:latin typeface="Calibri" panose="020F0502020204030204" pitchFamily="34" charset="0"/>
              <a:cs typeface="Calibri" panose="020F0502020204030204" pitchFamily="34" charset="0"/>
            </a:endParaRPr>
          </a:p>
        </p:txBody>
      </p:sp>
      <p:sp>
        <p:nvSpPr>
          <p:cNvPr id="9" name="Ovál 8"/>
          <p:cNvSpPr/>
          <p:nvPr/>
        </p:nvSpPr>
        <p:spPr>
          <a:xfrm>
            <a:off x="4920039" y="2420981"/>
            <a:ext cx="2146051" cy="1656184"/>
          </a:xfrm>
          <a:prstGeom prst="ellipse">
            <a:avLst/>
          </a:prstGeom>
          <a:solidFill>
            <a:srgbClr val="FA6F1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ovéPole 9"/>
          <p:cNvSpPr txBox="1"/>
          <p:nvPr/>
        </p:nvSpPr>
        <p:spPr>
          <a:xfrm>
            <a:off x="5020956" y="2695075"/>
            <a:ext cx="1944216" cy="1107996"/>
          </a:xfrm>
          <a:prstGeom prst="rect">
            <a:avLst/>
          </a:prstGeom>
          <a:noFill/>
        </p:spPr>
        <p:txBody>
          <a:bodyPr wrap="square" rtlCol="0">
            <a:spAutoFit/>
          </a:bodyPr>
          <a:lstStyle/>
          <a:p>
            <a:pPr algn="ctr"/>
            <a:r>
              <a:rPr lang="cs-CZ" sz="2200" b="1" smtClean="0">
                <a:latin typeface="Calibri" panose="020F0502020204030204" pitchFamily="34" charset="0"/>
                <a:cs typeface="Calibri" panose="020F0502020204030204" pitchFamily="34" charset="0"/>
              </a:rPr>
              <a:t>The most polluted air in Europe</a:t>
            </a:r>
            <a:endParaRPr lang="en-GB" sz="2200" b="1">
              <a:latin typeface="Calibri" panose="020F0502020204030204" pitchFamily="34" charset="0"/>
              <a:cs typeface="Calibri" panose="020F0502020204030204" pitchFamily="34" charset="0"/>
            </a:endParaRPr>
          </a:p>
        </p:txBody>
      </p:sp>
      <p:sp>
        <p:nvSpPr>
          <p:cNvPr id="11" name="Ovál 10"/>
          <p:cNvSpPr/>
          <p:nvPr/>
        </p:nvSpPr>
        <p:spPr>
          <a:xfrm>
            <a:off x="6897031" y="5104135"/>
            <a:ext cx="2146051" cy="1656184"/>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ál 12"/>
          <p:cNvSpPr/>
          <p:nvPr/>
        </p:nvSpPr>
        <p:spPr>
          <a:xfrm>
            <a:off x="6902673" y="1484784"/>
            <a:ext cx="2146051" cy="1656184"/>
          </a:xfrm>
          <a:prstGeom prst="ellipse">
            <a:avLst/>
          </a:prstGeom>
          <a:solidFill>
            <a:srgbClr val="FA6F1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ovéPole 11"/>
          <p:cNvSpPr txBox="1"/>
          <p:nvPr/>
        </p:nvSpPr>
        <p:spPr>
          <a:xfrm>
            <a:off x="7003590" y="1772816"/>
            <a:ext cx="1944216" cy="1107996"/>
          </a:xfrm>
          <a:prstGeom prst="rect">
            <a:avLst/>
          </a:prstGeom>
          <a:noFill/>
        </p:spPr>
        <p:txBody>
          <a:bodyPr wrap="square" rtlCol="0">
            <a:spAutoFit/>
          </a:bodyPr>
          <a:lstStyle/>
          <a:p>
            <a:pPr algn="ctr"/>
            <a:r>
              <a:rPr lang="cs-CZ" sz="2200" b="1" smtClean="0">
                <a:latin typeface="Calibri" panose="020F0502020204030204" pitchFamily="34" charset="0"/>
                <a:cs typeface="Calibri" panose="020F0502020204030204" pitchFamily="34" charset="0"/>
              </a:rPr>
              <a:t>Today: export of electricity, steel</a:t>
            </a:r>
            <a:endParaRPr lang="en-GB" sz="2200" b="1">
              <a:latin typeface="Calibri" panose="020F0502020204030204" pitchFamily="34" charset="0"/>
              <a:cs typeface="Calibri" panose="020F0502020204030204" pitchFamily="34" charset="0"/>
            </a:endParaRPr>
          </a:p>
        </p:txBody>
      </p:sp>
      <p:sp>
        <p:nvSpPr>
          <p:cNvPr id="14" name="TextovéPole 13"/>
          <p:cNvSpPr txBox="1"/>
          <p:nvPr/>
        </p:nvSpPr>
        <p:spPr>
          <a:xfrm>
            <a:off x="6997948" y="5378229"/>
            <a:ext cx="1944216" cy="1107996"/>
          </a:xfrm>
          <a:prstGeom prst="rect">
            <a:avLst/>
          </a:prstGeom>
          <a:noFill/>
        </p:spPr>
        <p:txBody>
          <a:bodyPr wrap="square" rtlCol="0">
            <a:spAutoFit/>
          </a:bodyPr>
          <a:lstStyle/>
          <a:p>
            <a:pPr algn="ctr"/>
            <a:r>
              <a:rPr lang="cs-CZ" sz="2200" b="1" smtClean="0">
                <a:latin typeface="Calibri" panose="020F0502020204030204" pitchFamily="34" charset="0"/>
                <a:cs typeface="Calibri" panose="020F0502020204030204" pitchFamily="34" charset="0"/>
              </a:rPr>
              <a:t>Can the EU regulations help?</a:t>
            </a:r>
            <a:endParaRPr lang="en-GB" sz="2200" b="1">
              <a:latin typeface="Calibri" panose="020F0502020204030204" pitchFamily="34" charset="0"/>
              <a:cs typeface="Calibri" panose="020F0502020204030204" pitchFamily="34" charset="0"/>
            </a:endParaRPr>
          </a:p>
        </p:txBody>
      </p:sp>
      <p:sp>
        <p:nvSpPr>
          <p:cNvPr id="15" name="Ovál 14"/>
          <p:cNvSpPr/>
          <p:nvPr/>
        </p:nvSpPr>
        <p:spPr>
          <a:xfrm>
            <a:off x="4427984" y="4653136"/>
            <a:ext cx="2146051" cy="1656184"/>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ovéPole 15"/>
          <p:cNvSpPr txBox="1"/>
          <p:nvPr/>
        </p:nvSpPr>
        <p:spPr>
          <a:xfrm>
            <a:off x="4502796" y="4927230"/>
            <a:ext cx="1944216" cy="1107996"/>
          </a:xfrm>
          <a:prstGeom prst="rect">
            <a:avLst/>
          </a:prstGeom>
          <a:noFill/>
        </p:spPr>
        <p:txBody>
          <a:bodyPr wrap="square" rtlCol="0">
            <a:spAutoFit/>
          </a:bodyPr>
          <a:lstStyle/>
          <a:p>
            <a:pPr algn="ctr"/>
            <a:r>
              <a:rPr lang="cs-CZ" sz="2200" b="1" smtClean="0">
                <a:latin typeface="Calibri" panose="020F0502020204030204" pitchFamily="34" charset="0"/>
                <a:cs typeface="Calibri" panose="020F0502020204030204" pitchFamily="34" charset="0"/>
              </a:rPr>
              <a:t>Are BiH law regulations effective?</a:t>
            </a:r>
            <a:endParaRPr lang="en-GB" sz="2200" b="1">
              <a:latin typeface="Calibri" panose="020F0502020204030204" pitchFamily="34" charset="0"/>
              <a:cs typeface="Calibri" panose="020F0502020204030204" pitchFamily="34" charset="0"/>
            </a:endParaRPr>
          </a:p>
        </p:txBody>
      </p:sp>
      <p:sp>
        <p:nvSpPr>
          <p:cNvPr id="2" name="Nadpis 1"/>
          <p:cNvSpPr>
            <a:spLocks noGrp="1"/>
          </p:cNvSpPr>
          <p:nvPr>
            <p:ph type="title"/>
          </p:nvPr>
        </p:nvSpPr>
        <p:spPr>
          <a:solidFill>
            <a:srgbClr val="FA6F1A"/>
          </a:solidFill>
        </p:spPr>
        <p:txBody>
          <a:bodyPr>
            <a:normAutofit/>
          </a:bodyPr>
          <a:lstStyle/>
          <a:p>
            <a:r>
              <a:rPr lang="cs-CZ" sz="3600" b="1" smtClean="0">
                <a:solidFill>
                  <a:schemeClr val="bg1"/>
                </a:solidFill>
                <a:effectLst>
                  <a:outerShdw blurRad="38100" dist="38100" dir="2700000" algn="tl">
                    <a:srgbClr val="000000">
                      <a:alpha val="43137"/>
                    </a:srgbClr>
                  </a:outerShdw>
                </a:effectLst>
                <a:latin typeface="Calibri" panose="020F0502020204030204" pitchFamily="34" charset="0"/>
                <a:ea typeface="Adobe Gothic Std B" pitchFamily="34" charset="-128"/>
                <a:cs typeface="Arial" panose="020B0604020202020204" pitchFamily="34" charset="0"/>
              </a:rPr>
              <a:t> Permitted pollution?</a:t>
            </a:r>
            <a:endParaRPr lang="en-GB" sz="3600" b="1">
              <a:solidFill>
                <a:schemeClr val="bg1"/>
              </a:solidFill>
              <a:effectLst>
                <a:outerShdw blurRad="38100" dist="38100" dir="2700000" algn="tl">
                  <a:srgbClr val="000000">
                    <a:alpha val="43137"/>
                  </a:srgbClr>
                </a:outerShdw>
              </a:effectLst>
              <a:latin typeface="Calibri" panose="020F0502020204030204" pitchFamily="34" charset="0"/>
              <a:ea typeface="Adobe Gothic Std B" pitchFamily="34" charset="-128"/>
              <a:cs typeface="Arial" panose="020B0604020202020204" pitchFamily="34" charset="0"/>
            </a:endParaRPr>
          </a:p>
        </p:txBody>
      </p:sp>
    </p:spTree>
    <p:extLst>
      <p:ext uri="{BB962C8B-B14F-4D97-AF65-F5344CB8AC3E}">
        <p14:creationId xmlns:p14="http://schemas.microsoft.com/office/powerpoint/2010/main" val="235689250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en-GB"/>
          </a:p>
        </p:txBody>
      </p:sp>
      <p:pic>
        <p:nvPicPr>
          <p:cNvPr id="307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9144001"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Nadpis 1"/>
          <p:cNvSpPr txBox="1">
            <a:spLocks/>
          </p:cNvSpPr>
          <p:nvPr/>
        </p:nvSpPr>
        <p:spPr>
          <a:xfrm>
            <a:off x="323529" y="5517232"/>
            <a:ext cx="7128791" cy="1152128"/>
          </a:xfrm>
          <a:prstGeom prst="rect">
            <a:avLst/>
          </a:prstGeom>
          <a:noFill/>
        </p:spPr>
        <p:txBody>
          <a:bodyPr vert="horz" anchor="ctr">
            <a:normAutofit fontScale="85000" lnSpcReduction="20000"/>
          </a:bodyPr>
          <a:lstStyle>
            <a:lvl1pPr algn="l" rtl="0" eaLnBrk="1" latinLnBrk="0" hangingPunct="1">
              <a:spcBef>
                <a:spcPct val="0"/>
              </a:spcBef>
              <a:buNone/>
              <a:defRPr kumimoji="0" sz="4400" kern="1200">
                <a:solidFill>
                  <a:schemeClr val="tx2"/>
                </a:solidFill>
                <a:latin typeface="+mj-lt"/>
                <a:ea typeface="+mj-ea"/>
                <a:cs typeface="+mj-cs"/>
              </a:defRPr>
            </a:lvl1pPr>
          </a:lstStyle>
          <a:p>
            <a:r>
              <a:rPr lang="cs-CZ" sz="3000" b="1">
                <a:solidFill>
                  <a:schemeClr val="bg1"/>
                </a:solidFill>
                <a:effectLst>
                  <a:outerShdw blurRad="38100" dist="38100" dir="2700000" algn="tl">
                    <a:srgbClr val="000000">
                      <a:alpha val="43137"/>
                    </a:srgbClr>
                  </a:outerShdw>
                </a:effectLst>
                <a:latin typeface="Calibri" panose="020F0502020204030204" pitchFamily="34" charset="0"/>
              </a:rPr>
              <a:t>m</a:t>
            </a:r>
            <a:r>
              <a:rPr lang="cs-CZ" sz="3000" b="1" smtClean="0">
                <a:solidFill>
                  <a:schemeClr val="bg1"/>
                </a:solidFill>
                <a:effectLst>
                  <a:outerShdw blurRad="38100" dist="38100" dir="2700000" algn="tl">
                    <a:srgbClr val="000000">
                      <a:alpha val="43137"/>
                    </a:srgbClr>
                  </a:outerShdw>
                </a:effectLst>
                <a:latin typeface="Calibri" panose="020F0502020204030204" pitchFamily="34" charset="0"/>
              </a:rPr>
              <a:t>ore information: </a:t>
            </a:r>
          </a:p>
          <a:p>
            <a:r>
              <a:rPr lang="cs-CZ" sz="3000" b="1">
                <a:solidFill>
                  <a:schemeClr val="bg1"/>
                </a:solidFill>
                <a:effectLst>
                  <a:outerShdw blurRad="38100" dist="38100" dir="2700000" algn="tl">
                    <a:srgbClr val="000000">
                      <a:alpha val="43137"/>
                    </a:srgbClr>
                  </a:outerShdw>
                </a:effectLst>
                <a:latin typeface="Calibri" panose="020F0502020204030204" pitchFamily="34" charset="0"/>
              </a:rPr>
              <a:t>www.eko.ba</a:t>
            </a:r>
            <a:endParaRPr lang="en-GB" sz="3000" b="1">
              <a:solidFill>
                <a:schemeClr val="bg1"/>
              </a:solidFill>
              <a:effectLst>
                <a:outerShdw blurRad="38100" dist="38100" dir="2700000" algn="tl">
                  <a:srgbClr val="000000">
                    <a:alpha val="43137"/>
                  </a:srgbClr>
                </a:outerShdw>
              </a:effectLst>
              <a:latin typeface="Calibri" panose="020F0502020204030204" pitchFamily="34" charset="0"/>
            </a:endParaRPr>
          </a:p>
          <a:p>
            <a:r>
              <a:rPr lang="cs-CZ" sz="3000" b="1" smtClean="0">
                <a:solidFill>
                  <a:schemeClr val="bg1"/>
                </a:solidFill>
                <a:effectLst>
                  <a:outerShdw blurRad="38100" dist="38100" dir="2700000" algn="tl">
                    <a:srgbClr val="000000">
                      <a:alpha val="43137"/>
                    </a:srgbClr>
                  </a:outerShdw>
                </a:effectLst>
                <a:latin typeface="Calibri" panose="020F0502020204030204" pitchFamily="34" charset="0"/>
              </a:rPr>
              <a:t>www.english.arnika.org/bosnia-and-herzegovina</a:t>
            </a:r>
          </a:p>
        </p:txBody>
      </p:sp>
      <p:pic>
        <p:nvPicPr>
          <p:cNvPr id="6" name="Zástupný symbol pro obsah 5"/>
          <p:cNvPicPr>
            <a:picLocks noGrp="1" noChangeAspect="1"/>
          </p:cNvPicPr>
          <p:nvPr>
            <p:ph sz="quarter" idx="1"/>
          </p:nvPr>
        </p:nvPicPr>
        <p:blipFill>
          <a:blip r:embed="rId4">
            <a:extLst>
              <a:ext uri="{28A0092B-C50C-407E-A947-70E740481C1C}">
                <a14:useLocalDpi xmlns:a14="http://schemas.microsoft.com/office/drawing/2010/main" val="0"/>
              </a:ext>
            </a:extLst>
          </a:blip>
          <a:stretch>
            <a:fillRect/>
          </a:stretch>
        </p:blipFill>
        <p:spPr>
          <a:xfrm>
            <a:off x="6948264" y="188640"/>
            <a:ext cx="1905000" cy="1200150"/>
          </a:xfrm>
        </p:spPr>
      </p:pic>
      <p:pic>
        <p:nvPicPr>
          <p:cNvPr id="8" name="Obrázek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241" y="116632"/>
            <a:ext cx="4058703" cy="1289568"/>
          </a:xfrm>
          <a:prstGeom prst="rect">
            <a:avLst/>
          </a:prstGeom>
        </p:spPr>
      </p:pic>
    </p:spTree>
    <p:extLst>
      <p:ext uri="{BB962C8B-B14F-4D97-AF65-F5344CB8AC3E}">
        <p14:creationId xmlns:p14="http://schemas.microsoft.com/office/powerpoint/2010/main" val="290539838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solidFill>
            <a:srgbClr val="FA6F1A"/>
          </a:solidFill>
        </p:spPr>
        <p:txBody>
          <a:bodyPr>
            <a:normAutofit/>
          </a:bodyPr>
          <a:lstStyle/>
          <a:p>
            <a:r>
              <a:rPr lang="cs-CZ" sz="3600" b="1" smtClean="0">
                <a:solidFill>
                  <a:schemeClr val="bg1"/>
                </a:solidFill>
                <a:effectLst>
                  <a:outerShdw blurRad="38100" dist="38100" dir="2700000" algn="tl">
                    <a:srgbClr val="000000">
                      <a:alpha val="43137"/>
                    </a:srgbClr>
                  </a:outerShdw>
                </a:effectLst>
                <a:latin typeface="Calibri" panose="020F0502020204030204" pitchFamily="34" charset="0"/>
                <a:ea typeface="Adobe Gothic Std B" pitchFamily="34" charset="-128"/>
                <a:cs typeface="Arial" panose="020B0604020202020204" pitchFamily="34" charset="0"/>
              </a:rPr>
              <a:t> BiH: environmetnal pollution</a:t>
            </a:r>
            <a:endParaRPr lang="en-GB" sz="3600" b="1">
              <a:solidFill>
                <a:schemeClr val="bg1"/>
              </a:solidFill>
              <a:effectLst>
                <a:outerShdw blurRad="38100" dist="38100" dir="2700000" algn="tl">
                  <a:srgbClr val="000000">
                    <a:alpha val="43137"/>
                  </a:srgbClr>
                </a:outerShdw>
              </a:effectLst>
              <a:latin typeface="Calibri" panose="020F0502020204030204" pitchFamily="34" charset="0"/>
              <a:ea typeface="Adobe Gothic Std B" pitchFamily="34" charset="-128"/>
              <a:cs typeface="Arial" panose="020B0604020202020204" pitchFamily="34" charset="0"/>
            </a:endParaRPr>
          </a:p>
        </p:txBody>
      </p:sp>
      <p:pic>
        <p:nvPicPr>
          <p:cNvPr id="1031"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341" y="2157532"/>
            <a:ext cx="3216694" cy="21355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2"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69355" y="4671380"/>
            <a:ext cx="3029322" cy="20235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4" name="Picture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38035" y="1581468"/>
            <a:ext cx="2909392" cy="19915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5" name="Picture 1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85417" y="1844824"/>
            <a:ext cx="3058583" cy="19442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5" name="TextovéPole 24"/>
          <p:cNvSpPr txBox="1"/>
          <p:nvPr/>
        </p:nvSpPr>
        <p:spPr>
          <a:xfrm>
            <a:off x="2591780" y="3908375"/>
            <a:ext cx="1944216" cy="769441"/>
          </a:xfrm>
          <a:prstGeom prst="rect">
            <a:avLst/>
          </a:prstGeom>
          <a:noFill/>
        </p:spPr>
        <p:txBody>
          <a:bodyPr wrap="square" rtlCol="0">
            <a:spAutoFit/>
          </a:bodyPr>
          <a:lstStyle/>
          <a:p>
            <a:pPr algn="ctr"/>
            <a:r>
              <a:rPr lang="cs-CZ" sz="2200" b="1">
                <a:solidFill>
                  <a:schemeClr val="bg1"/>
                </a:solidFill>
                <a:latin typeface="Calibri" panose="020F0502020204030204" pitchFamily="34" charset="0"/>
                <a:cs typeface="Calibri" panose="020F0502020204030204" pitchFamily="34" charset="0"/>
              </a:rPr>
              <a:t>c</a:t>
            </a:r>
            <a:r>
              <a:rPr lang="cs-CZ" sz="2200" b="1" smtClean="0">
                <a:solidFill>
                  <a:schemeClr val="bg1"/>
                </a:solidFill>
                <a:latin typeface="Calibri" panose="020F0502020204030204" pitchFamily="34" charset="0"/>
                <a:cs typeface="Calibri" panose="020F0502020204030204" pitchFamily="34" charset="0"/>
              </a:rPr>
              <a:t>oal power plants</a:t>
            </a:r>
            <a:endParaRPr lang="en-GB" sz="2200" b="1">
              <a:solidFill>
                <a:schemeClr val="bg1"/>
              </a:solidFill>
              <a:latin typeface="Calibri" panose="020F0502020204030204" pitchFamily="34" charset="0"/>
              <a:cs typeface="Calibri" panose="020F0502020204030204" pitchFamily="34" charset="0"/>
            </a:endParaRPr>
          </a:p>
        </p:txBody>
      </p:sp>
      <p:sp>
        <p:nvSpPr>
          <p:cNvPr id="5" name="Zaoblený obdélníkový popisek 4"/>
          <p:cNvSpPr/>
          <p:nvPr/>
        </p:nvSpPr>
        <p:spPr>
          <a:xfrm>
            <a:off x="5167300" y="4018589"/>
            <a:ext cx="1551642" cy="850571"/>
          </a:xfrm>
          <a:prstGeom prst="wedgeRoundRectCallout">
            <a:avLst>
              <a:gd name="adj1" fmla="val -24260"/>
              <a:gd name="adj2" fmla="val -115007"/>
              <a:gd name="adj3" fmla="val 16667"/>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TextovéPole 31"/>
          <p:cNvSpPr txBox="1"/>
          <p:nvPr/>
        </p:nvSpPr>
        <p:spPr>
          <a:xfrm>
            <a:off x="4984311" y="4027711"/>
            <a:ext cx="1944216" cy="769441"/>
          </a:xfrm>
          <a:prstGeom prst="rect">
            <a:avLst/>
          </a:prstGeom>
          <a:noFill/>
        </p:spPr>
        <p:txBody>
          <a:bodyPr wrap="square" rtlCol="0">
            <a:spAutoFit/>
          </a:bodyPr>
          <a:lstStyle/>
          <a:p>
            <a:pPr algn="ctr"/>
            <a:r>
              <a:rPr lang="cs-CZ" sz="2200" b="1">
                <a:solidFill>
                  <a:schemeClr val="bg1"/>
                </a:solidFill>
                <a:latin typeface="Calibri" panose="020F0502020204030204" pitchFamily="34" charset="0"/>
                <a:cs typeface="Calibri" panose="020F0502020204030204" pitchFamily="34" charset="0"/>
              </a:rPr>
              <a:t>c</a:t>
            </a:r>
            <a:r>
              <a:rPr lang="cs-CZ" sz="2200" b="1" smtClean="0">
                <a:solidFill>
                  <a:schemeClr val="bg1"/>
                </a:solidFill>
                <a:latin typeface="Calibri" panose="020F0502020204030204" pitchFamily="34" charset="0"/>
                <a:cs typeface="Calibri" panose="020F0502020204030204" pitchFamily="34" charset="0"/>
              </a:rPr>
              <a:t>ement production</a:t>
            </a:r>
            <a:endParaRPr lang="en-GB" sz="2200" b="1">
              <a:solidFill>
                <a:schemeClr val="bg1"/>
              </a:solidFill>
              <a:latin typeface="Calibri" panose="020F0502020204030204" pitchFamily="34" charset="0"/>
              <a:cs typeface="Calibri" panose="020F0502020204030204" pitchFamily="34" charset="0"/>
            </a:endParaRPr>
          </a:p>
        </p:txBody>
      </p:sp>
      <p:sp>
        <p:nvSpPr>
          <p:cNvPr id="34" name="Zaoblený obdélníkový popisek 33"/>
          <p:cNvSpPr/>
          <p:nvPr/>
        </p:nvSpPr>
        <p:spPr>
          <a:xfrm>
            <a:off x="3192495" y="3645024"/>
            <a:ext cx="1551642" cy="583785"/>
          </a:xfrm>
          <a:prstGeom prst="wedgeRoundRectCallout">
            <a:avLst>
              <a:gd name="adj1" fmla="val -45502"/>
              <a:gd name="adj2" fmla="val -86256"/>
              <a:gd name="adj3" fmla="val 16667"/>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Zaoblený obdélníkový popisek 35"/>
          <p:cNvSpPr/>
          <p:nvPr/>
        </p:nvSpPr>
        <p:spPr>
          <a:xfrm>
            <a:off x="4187541" y="5465688"/>
            <a:ext cx="1551642" cy="850571"/>
          </a:xfrm>
          <a:prstGeom prst="wedgeRoundRectCallout">
            <a:avLst>
              <a:gd name="adj1" fmla="val 101141"/>
              <a:gd name="adj2" fmla="val -80006"/>
              <a:gd name="adj3" fmla="val 16667"/>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TextovéPole 26"/>
          <p:cNvSpPr txBox="1"/>
          <p:nvPr/>
        </p:nvSpPr>
        <p:spPr>
          <a:xfrm>
            <a:off x="3995936" y="5517232"/>
            <a:ext cx="1944216" cy="769441"/>
          </a:xfrm>
          <a:prstGeom prst="rect">
            <a:avLst/>
          </a:prstGeom>
          <a:noFill/>
        </p:spPr>
        <p:txBody>
          <a:bodyPr wrap="square" rtlCol="0">
            <a:spAutoFit/>
          </a:bodyPr>
          <a:lstStyle/>
          <a:p>
            <a:pPr algn="ctr"/>
            <a:r>
              <a:rPr lang="cs-CZ" sz="2200" b="1">
                <a:solidFill>
                  <a:schemeClr val="bg1"/>
                </a:solidFill>
                <a:latin typeface="Calibri" panose="020F0502020204030204" pitchFamily="34" charset="0"/>
                <a:cs typeface="Calibri" panose="020F0502020204030204" pitchFamily="34" charset="0"/>
              </a:rPr>
              <a:t>c</a:t>
            </a:r>
            <a:r>
              <a:rPr lang="cs-CZ" sz="2200" b="1" smtClean="0">
                <a:solidFill>
                  <a:schemeClr val="bg1"/>
                </a:solidFill>
                <a:latin typeface="Calibri" panose="020F0502020204030204" pitchFamily="34" charset="0"/>
                <a:cs typeface="Calibri" panose="020F0502020204030204" pitchFamily="34" charset="0"/>
              </a:rPr>
              <a:t>oal power plants</a:t>
            </a:r>
            <a:endParaRPr lang="en-GB" sz="2200" b="1">
              <a:solidFill>
                <a:schemeClr val="bg1"/>
              </a:solidFill>
              <a:latin typeface="Calibri" panose="020F0502020204030204" pitchFamily="34" charset="0"/>
              <a:cs typeface="Calibri" panose="020F0502020204030204" pitchFamily="34" charset="0"/>
            </a:endParaRPr>
          </a:p>
        </p:txBody>
      </p:sp>
      <p:sp>
        <p:nvSpPr>
          <p:cNvPr id="37" name="TextovéPole 36"/>
          <p:cNvSpPr txBox="1"/>
          <p:nvPr/>
        </p:nvSpPr>
        <p:spPr>
          <a:xfrm>
            <a:off x="3009541" y="3717032"/>
            <a:ext cx="1944216" cy="430887"/>
          </a:xfrm>
          <a:prstGeom prst="rect">
            <a:avLst/>
          </a:prstGeom>
          <a:noFill/>
        </p:spPr>
        <p:txBody>
          <a:bodyPr wrap="square" rtlCol="0">
            <a:spAutoFit/>
          </a:bodyPr>
          <a:lstStyle/>
          <a:p>
            <a:pPr algn="ctr"/>
            <a:r>
              <a:rPr lang="cs-CZ" sz="2200" b="1" smtClean="0">
                <a:solidFill>
                  <a:schemeClr val="bg1"/>
                </a:solidFill>
                <a:latin typeface="Calibri" panose="020F0502020204030204" pitchFamily="34" charset="0"/>
                <a:cs typeface="Calibri" panose="020F0502020204030204" pitchFamily="34" charset="0"/>
              </a:rPr>
              <a:t>metallurgy</a:t>
            </a:r>
            <a:endParaRPr lang="en-GB" sz="2200" b="1">
              <a:solidFill>
                <a:schemeClr val="bg1"/>
              </a:solidFill>
              <a:latin typeface="Calibri" panose="020F0502020204030204" pitchFamily="34" charset="0"/>
              <a:cs typeface="Calibri" panose="020F0502020204030204" pitchFamily="34" charset="0"/>
            </a:endParaRPr>
          </a:p>
        </p:txBody>
      </p:sp>
      <p:pic>
        <p:nvPicPr>
          <p:cNvPr id="1036" name="Picture 1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915" y="4540687"/>
            <a:ext cx="3147759" cy="21542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5" name="Zaoblený obdélníkový popisek 34"/>
          <p:cNvSpPr/>
          <p:nvPr/>
        </p:nvSpPr>
        <p:spPr>
          <a:xfrm>
            <a:off x="3432669" y="4437112"/>
            <a:ext cx="1551642" cy="850571"/>
          </a:xfrm>
          <a:prstGeom prst="wedgeRoundRectCallout">
            <a:avLst>
              <a:gd name="adj1" fmla="val -81820"/>
              <a:gd name="adj2" fmla="val 44999"/>
              <a:gd name="adj3" fmla="val 16667"/>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TextovéPole 37"/>
          <p:cNvSpPr txBox="1"/>
          <p:nvPr/>
        </p:nvSpPr>
        <p:spPr>
          <a:xfrm>
            <a:off x="3203848" y="4459759"/>
            <a:ext cx="1944216" cy="769441"/>
          </a:xfrm>
          <a:prstGeom prst="rect">
            <a:avLst/>
          </a:prstGeom>
          <a:noFill/>
        </p:spPr>
        <p:txBody>
          <a:bodyPr wrap="square" rtlCol="0">
            <a:spAutoFit/>
          </a:bodyPr>
          <a:lstStyle/>
          <a:p>
            <a:pPr algn="ctr"/>
            <a:r>
              <a:rPr lang="cs-CZ" sz="2200" b="1">
                <a:solidFill>
                  <a:schemeClr val="bg1"/>
                </a:solidFill>
                <a:latin typeface="Calibri" panose="020F0502020204030204" pitchFamily="34" charset="0"/>
                <a:cs typeface="Calibri" panose="020F0502020204030204" pitchFamily="34" charset="0"/>
              </a:rPr>
              <a:t>c</a:t>
            </a:r>
            <a:r>
              <a:rPr lang="cs-CZ" sz="2200" b="1" smtClean="0">
                <a:solidFill>
                  <a:schemeClr val="bg1"/>
                </a:solidFill>
                <a:latin typeface="Calibri" panose="020F0502020204030204" pitchFamily="34" charset="0"/>
                <a:cs typeface="Calibri" panose="020F0502020204030204" pitchFamily="34" charset="0"/>
              </a:rPr>
              <a:t>hemical industry</a:t>
            </a:r>
            <a:endParaRPr lang="en-GB" sz="2200" b="1">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7481999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ástupný symbol pro obsah 5"/>
          <p:cNvSpPr>
            <a:spLocks noGrp="1"/>
          </p:cNvSpPr>
          <p:nvPr>
            <p:ph sz="quarter" idx="1"/>
          </p:nvPr>
        </p:nvSpPr>
        <p:spPr>
          <a:xfrm>
            <a:off x="612648" y="1957536"/>
            <a:ext cx="8153400" cy="4495800"/>
          </a:xfrm>
        </p:spPr>
        <p:txBody>
          <a:bodyPr>
            <a:noAutofit/>
          </a:bodyPr>
          <a:lstStyle/>
          <a:p>
            <a:pPr>
              <a:buClr>
                <a:srgbClr val="C00000"/>
              </a:buClr>
              <a:buSzPct val="130000"/>
              <a:buFont typeface="Wingdings" panose="05000000000000000000" pitchFamily="2" charset="2"/>
              <a:buChar char="§"/>
            </a:pPr>
            <a:r>
              <a:rPr lang="cs-CZ" sz="2000" b="1" smtClean="0">
                <a:solidFill>
                  <a:srgbClr val="C00000"/>
                </a:solidFill>
                <a:latin typeface="Calibri" panose="020F0502020204030204" pitchFamily="34" charset="0"/>
                <a:cs typeface="Calibri" panose="020F0502020204030204" pitchFamily="34" charset="0"/>
              </a:rPr>
              <a:t>No nationwide </a:t>
            </a:r>
            <a:r>
              <a:rPr lang="cs-CZ" sz="2000" smtClean="0">
                <a:latin typeface="Calibri" panose="020F0502020204030204" pitchFamily="34" charset="0"/>
                <a:cs typeface="Calibri" panose="020F0502020204030204" pitchFamily="34" charset="0"/>
              </a:rPr>
              <a:t>environmental policy exists: Entities have different legislation and regulations</a:t>
            </a:r>
          </a:p>
          <a:p>
            <a:pPr>
              <a:buClr>
                <a:srgbClr val="C00000"/>
              </a:buClr>
              <a:buSzPct val="130000"/>
              <a:buFont typeface="Wingdings" panose="05000000000000000000" pitchFamily="2" charset="2"/>
              <a:buChar char="§"/>
            </a:pPr>
            <a:r>
              <a:rPr lang="en-GB" sz="2000" b="1">
                <a:solidFill>
                  <a:srgbClr val="C00000"/>
                </a:solidFill>
                <a:latin typeface="Calibri" panose="020F0502020204030204" pitchFamily="34" charset="0"/>
                <a:cs typeface="Calibri" panose="020F0502020204030204" pitchFamily="34" charset="0"/>
              </a:rPr>
              <a:t>2008</a:t>
            </a:r>
            <a:r>
              <a:rPr lang="cs-CZ" sz="2000" b="1">
                <a:solidFill>
                  <a:srgbClr val="C00000"/>
                </a:solidFill>
                <a:latin typeface="Calibri" panose="020F0502020204030204" pitchFamily="34" charset="0"/>
                <a:cs typeface="Calibri" panose="020F0502020204030204" pitchFamily="34" charset="0"/>
              </a:rPr>
              <a:t>:</a:t>
            </a:r>
            <a:r>
              <a:rPr lang="cs-CZ" sz="2000">
                <a:latin typeface="Calibri" panose="020F0502020204030204" pitchFamily="34" charset="0"/>
                <a:cs typeface="Calibri" panose="020F0502020204030204" pitchFamily="34" charset="0"/>
              </a:rPr>
              <a:t> </a:t>
            </a:r>
            <a:r>
              <a:rPr lang="en-GB" sz="2000">
                <a:latin typeface="Calibri" panose="020F0502020204030204" pitchFamily="34" charset="0"/>
                <a:cs typeface="Calibri" panose="020F0502020204030204" pitchFamily="34" charset="0"/>
              </a:rPr>
              <a:t>E</a:t>
            </a:r>
            <a:r>
              <a:rPr lang="cs-CZ" sz="2000">
                <a:latin typeface="Calibri" panose="020F0502020204030204" pitchFamily="34" charset="0"/>
                <a:cs typeface="Calibri" panose="020F0502020204030204" pitchFamily="34" charset="0"/>
              </a:rPr>
              <a:t>uropean</a:t>
            </a:r>
            <a:r>
              <a:rPr lang="en-GB" sz="2000">
                <a:latin typeface="Calibri" panose="020F0502020204030204" pitchFamily="34" charset="0"/>
                <a:cs typeface="Calibri" panose="020F0502020204030204" pitchFamily="34" charset="0"/>
              </a:rPr>
              <a:t> Partnership</a:t>
            </a:r>
            <a:r>
              <a:rPr lang="cs-CZ" sz="2000">
                <a:latin typeface="Calibri" panose="020F0502020204030204" pitchFamily="34" charset="0"/>
                <a:cs typeface="Calibri" panose="020F0502020204030204" pitchFamily="34" charset="0"/>
              </a:rPr>
              <a:t> </a:t>
            </a:r>
            <a:r>
              <a:rPr lang="en-GB" sz="2000">
                <a:latin typeface="Calibri" panose="020F0502020204030204" pitchFamily="34" charset="0"/>
                <a:cs typeface="Calibri" panose="020F0502020204030204" pitchFamily="34" charset="0"/>
              </a:rPr>
              <a:t>Agreement called for the adoption</a:t>
            </a:r>
            <a:r>
              <a:rPr lang="cs-CZ" sz="2000">
                <a:latin typeface="Calibri" panose="020F0502020204030204" pitchFamily="34" charset="0"/>
                <a:cs typeface="Calibri" panose="020F0502020204030204" pitchFamily="34" charset="0"/>
              </a:rPr>
              <a:t> </a:t>
            </a:r>
            <a:r>
              <a:rPr lang="en-GB" sz="2000">
                <a:latin typeface="Calibri" panose="020F0502020204030204" pitchFamily="34" charset="0"/>
                <a:cs typeface="Calibri" panose="020F0502020204030204" pitchFamily="34" charset="0"/>
              </a:rPr>
              <a:t>of a State-level Law on Environmental </a:t>
            </a:r>
            <a:r>
              <a:rPr lang="en-GB" sz="2000" smtClean="0">
                <a:latin typeface="Calibri" panose="020F0502020204030204" pitchFamily="34" charset="0"/>
                <a:cs typeface="Calibri" panose="020F0502020204030204" pitchFamily="34" charset="0"/>
              </a:rPr>
              <a:t>Protection</a:t>
            </a:r>
            <a:r>
              <a:rPr lang="cs-CZ" sz="2000" smtClean="0">
                <a:latin typeface="Calibri" panose="020F0502020204030204" pitchFamily="34" charset="0"/>
                <a:cs typeface="Calibri" panose="020F0502020204030204" pitchFamily="34" charset="0"/>
              </a:rPr>
              <a:t> (still pending)</a:t>
            </a:r>
            <a:endParaRPr lang="en-GB" sz="2000">
              <a:latin typeface="Calibri" panose="020F0502020204030204" pitchFamily="34" charset="0"/>
              <a:cs typeface="Calibri" panose="020F0502020204030204" pitchFamily="34" charset="0"/>
            </a:endParaRPr>
          </a:p>
          <a:p>
            <a:pPr>
              <a:buClr>
                <a:srgbClr val="C00000"/>
              </a:buClr>
              <a:buSzPct val="130000"/>
              <a:buFont typeface="Wingdings" panose="05000000000000000000" pitchFamily="2" charset="2"/>
              <a:buChar char="§"/>
            </a:pPr>
            <a:r>
              <a:rPr lang="cs-CZ" sz="2000" b="1" smtClean="0">
                <a:solidFill>
                  <a:srgbClr val="C00000"/>
                </a:solidFill>
                <a:latin typeface="Calibri" panose="020F0502020204030204" pitchFamily="34" charset="0"/>
                <a:cs typeface="Calibri" panose="020F0502020204030204" pitchFamily="34" charset="0"/>
              </a:rPr>
              <a:t>2015:</a:t>
            </a:r>
            <a:r>
              <a:rPr lang="cs-CZ" sz="2000" smtClean="0">
                <a:latin typeface="Calibri" panose="020F0502020204030204" pitchFamily="34" charset="0"/>
                <a:cs typeface="Calibri" panose="020F0502020204030204" pitchFamily="34" charset="0"/>
              </a:rPr>
              <a:t> </a:t>
            </a:r>
            <a:r>
              <a:rPr lang="en-GB" sz="2000" smtClean="0">
                <a:latin typeface="Calibri" panose="020F0502020204030204" pitchFamily="34" charset="0"/>
                <a:cs typeface="Calibri" panose="020F0502020204030204" pitchFamily="34" charset="0"/>
              </a:rPr>
              <a:t>National </a:t>
            </a:r>
            <a:r>
              <a:rPr lang="en-GB" sz="2000">
                <a:latin typeface="Calibri" panose="020F0502020204030204" pitchFamily="34" charset="0"/>
                <a:cs typeface="Calibri" panose="020F0502020204030204" pitchFamily="34" charset="0"/>
              </a:rPr>
              <a:t>Emission Reduction Plan of </a:t>
            </a:r>
            <a:r>
              <a:rPr lang="en-GB" sz="2000" smtClean="0">
                <a:latin typeface="Calibri" panose="020F0502020204030204" pitchFamily="34" charset="0"/>
                <a:cs typeface="Calibri" panose="020F0502020204030204" pitchFamily="34" charset="0"/>
              </a:rPr>
              <a:t>BiH</a:t>
            </a:r>
            <a:r>
              <a:rPr lang="cs-CZ" sz="2000" smtClean="0">
                <a:latin typeface="Calibri" panose="020F0502020204030204" pitchFamily="34" charset="0"/>
                <a:cs typeface="Calibri" panose="020F0502020204030204" pitchFamily="34" charset="0"/>
              </a:rPr>
              <a:t>: </a:t>
            </a:r>
            <a:r>
              <a:rPr lang="en-GB" sz="2000" smtClean="0">
                <a:latin typeface="Calibri" panose="020F0502020204030204" pitchFamily="34" charset="0"/>
                <a:cs typeface="Calibri" panose="020F0502020204030204" pitchFamily="34" charset="0"/>
              </a:rPr>
              <a:t>budget </a:t>
            </a:r>
            <a:r>
              <a:rPr lang="en-GB" sz="2000">
                <a:latin typeface="Calibri" panose="020F0502020204030204" pitchFamily="34" charset="0"/>
                <a:cs typeface="Calibri" panose="020F0502020204030204" pitchFamily="34" charset="0"/>
              </a:rPr>
              <a:t>of BAM 640 million (€320,000,000), calls for the reduction of harmful emissions in large combustion facilities to comport with</a:t>
            </a:r>
            <a:r>
              <a:rPr lang="cs-CZ" sz="2000">
                <a:latin typeface="Calibri" panose="020F0502020204030204" pitchFamily="34" charset="0"/>
                <a:cs typeface="Calibri" panose="020F0502020204030204" pitchFamily="34" charset="0"/>
              </a:rPr>
              <a:t> </a:t>
            </a:r>
            <a:r>
              <a:rPr lang="en-GB" sz="2000">
                <a:latin typeface="Calibri" panose="020F0502020204030204" pitchFamily="34" charset="0"/>
                <a:cs typeface="Calibri" panose="020F0502020204030204" pitchFamily="34" charset="0"/>
              </a:rPr>
              <a:t>the E</a:t>
            </a:r>
            <a:r>
              <a:rPr lang="cs-CZ" sz="2000">
                <a:latin typeface="Calibri" panose="020F0502020204030204" pitchFamily="34" charset="0"/>
                <a:cs typeface="Calibri" panose="020F0502020204030204" pitchFamily="34" charset="0"/>
              </a:rPr>
              <a:t>U</a:t>
            </a:r>
            <a:r>
              <a:rPr lang="en-GB" sz="2000">
                <a:latin typeface="Calibri" panose="020F0502020204030204" pitchFamily="34" charset="0"/>
                <a:cs typeface="Calibri" panose="020F0502020204030204" pitchFamily="34" charset="0"/>
              </a:rPr>
              <a:t> by 2027</a:t>
            </a:r>
            <a:endParaRPr lang="cs-CZ" sz="2000">
              <a:latin typeface="Calibri" panose="020F0502020204030204" pitchFamily="34" charset="0"/>
              <a:cs typeface="Calibri" panose="020F0502020204030204" pitchFamily="34" charset="0"/>
            </a:endParaRPr>
          </a:p>
          <a:p>
            <a:endParaRPr lang="cs-CZ" sz="2000" smtClean="0">
              <a:latin typeface="Calibri" panose="020F0502020204030204" pitchFamily="34" charset="0"/>
              <a:cs typeface="Calibri" panose="020F0502020204030204" pitchFamily="34" charset="0"/>
            </a:endParaRPr>
          </a:p>
          <a:p>
            <a:pPr>
              <a:buClr>
                <a:srgbClr val="C00000"/>
              </a:buClr>
              <a:buSzPct val="130000"/>
              <a:buFont typeface="Wingdings" panose="05000000000000000000" pitchFamily="2" charset="2"/>
              <a:buChar char="Ø"/>
            </a:pPr>
            <a:r>
              <a:rPr lang="cs-CZ" sz="2000" b="1">
                <a:solidFill>
                  <a:srgbClr val="C00000"/>
                </a:solidFill>
                <a:latin typeface="Calibri" panose="020F0502020204030204" pitchFamily="34" charset="0"/>
                <a:cs typeface="Calibri" panose="020F0502020204030204" pitchFamily="34" charset="0"/>
              </a:rPr>
              <a:t>Permitting system of industrial facilities is fragmented and complex.</a:t>
            </a:r>
            <a:endParaRPr lang="en-GB" sz="2000" b="1">
              <a:solidFill>
                <a:srgbClr val="C00000"/>
              </a:solidFill>
              <a:latin typeface="Calibri" panose="020F0502020204030204" pitchFamily="34" charset="0"/>
              <a:cs typeface="Calibri" panose="020F0502020204030204" pitchFamily="34" charset="0"/>
            </a:endParaRPr>
          </a:p>
          <a:p>
            <a:pPr>
              <a:buClr>
                <a:srgbClr val="C00000"/>
              </a:buClr>
              <a:buSzPct val="130000"/>
              <a:buFont typeface="Wingdings" panose="05000000000000000000" pitchFamily="2" charset="2"/>
              <a:buChar char="Ø"/>
            </a:pPr>
            <a:r>
              <a:rPr lang="cs-CZ" sz="2000" b="1" smtClean="0">
                <a:solidFill>
                  <a:srgbClr val="C00000"/>
                </a:solidFill>
                <a:latin typeface="Calibri" panose="020F0502020204030204" pitchFamily="34" charset="0"/>
                <a:cs typeface="Calibri" panose="020F0502020204030204" pitchFamily="34" charset="0"/>
              </a:rPr>
              <a:t>Because </a:t>
            </a:r>
            <a:r>
              <a:rPr lang="cs-CZ" sz="2000" b="1">
                <a:solidFill>
                  <a:srgbClr val="C00000"/>
                </a:solidFill>
                <a:latin typeface="Calibri" panose="020F0502020204030204" pitchFamily="34" charset="0"/>
                <a:cs typeface="Calibri" panose="020F0502020204030204" pitchFamily="34" charset="0"/>
              </a:rPr>
              <a:t>of fragmented </a:t>
            </a:r>
            <a:r>
              <a:rPr lang="cs-CZ" sz="2000" b="1" smtClean="0">
                <a:solidFill>
                  <a:srgbClr val="C00000"/>
                </a:solidFill>
                <a:latin typeface="Calibri" panose="020F0502020204030204" pitchFamily="34" charset="0"/>
                <a:cs typeface="Calibri" panose="020F0502020204030204" pitchFamily="34" charset="0"/>
              </a:rPr>
              <a:t>policy, the EU is not releasing </a:t>
            </a:r>
            <a:r>
              <a:rPr lang="en-GB" sz="2000" b="1" smtClean="0">
                <a:solidFill>
                  <a:srgbClr val="C00000"/>
                </a:solidFill>
                <a:latin typeface="Calibri" panose="020F0502020204030204" pitchFamily="34" charset="0"/>
                <a:cs typeface="Calibri" panose="020F0502020204030204" pitchFamily="34" charset="0"/>
              </a:rPr>
              <a:t>further </a:t>
            </a:r>
            <a:r>
              <a:rPr lang="en-GB" sz="2000" b="1">
                <a:solidFill>
                  <a:srgbClr val="C00000"/>
                </a:solidFill>
                <a:latin typeface="Calibri" panose="020F0502020204030204" pitchFamily="34" charset="0"/>
                <a:cs typeface="Calibri" panose="020F0502020204030204" pitchFamily="34" charset="0"/>
              </a:rPr>
              <a:t>funds from the Community Assistance, Development </a:t>
            </a:r>
            <a:r>
              <a:rPr lang="en-GB" sz="2000" b="1" smtClean="0">
                <a:solidFill>
                  <a:srgbClr val="C00000"/>
                </a:solidFill>
                <a:latin typeface="Calibri" panose="020F0502020204030204" pitchFamily="34" charset="0"/>
                <a:cs typeface="Calibri" panose="020F0502020204030204" pitchFamily="34" charset="0"/>
              </a:rPr>
              <a:t>and</a:t>
            </a:r>
            <a:r>
              <a:rPr lang="cs-CZ" sz="2000" b="1" smtClean="0">
                <a:solidFill>
                  <a:srgbClr val="C00000"/>
                </a:solidFill>
                <a:latin typeface="Calibri" panose="020F0502020204030204" pitchFamily="34" charset="0"/>
                <a:cs typeface="Calibri" panose="020F0502020204030204" pitchFamily="34" charset="0"/>
              </a:rPr>
              <a:t> </a:t>
            </a:r>
            <a:r>
              <a:rPr lang="en-GB" sz="2000" b="1" smtClean="0">
                <a:solidFill>
                  <a:srgbClr val="C00000"/>
                </a:solidFill>
                <a:latin typeface="Calibri" panose="020F0502020204030204" pitchFamily="34" charset="0"/>
                <a:cs typeface="Calibri" panose="020F0502020204030204" pitchFamily="34" charset="0"/>
              </a:rPr>
              <a:t>Stabilization </a:t>
            </a:r>
            <a:r>
              <a:rPr lang="en-GB" sz="2000" b="1">
                <a:solidFill>
                  <a:srgbClr val="C00000"/>
                </a:solidFill>
                <a:latin typeface="Calibri" panose="020F0502020204030204" pitchFamily="34" charset="0"/>
                <a:cs typeface="Calibri" panose="020F0502020204030204" pitchFamily="34" charset="0"/>
              </a:rPr>
              <a:t>(CARDS) programme and the Instrument for </a:t>
            </a:r>
            <a:r>
              <a:rPr lang="en-GB" sz="2000" b="1" smtClean="0">
                <a:solidFill>
                  <a:srgbClr val="C00000"/>
                </a:solidFill>
                <a:latin typeface="Calibri" panose="020F0502020204030204" pitchFamily="34" charset="0"/>
                <a:cs typeface="Calibri" panose="020F0502020204030204" pitchFamily="34" charset="0"/>
              </a:rPr>
              <a:t>Pre-Accession</a:t>
            </a:r>
            <a:r>
              <a:rPr lang="cs-CZ" sz="2000" b="1" smtClean="0">
                <a:solidFill>
                  <a:srgbClr val="C00000"/>
                </a:solidFill>
                <a:latin typeface="Calibri" panose="020F0502020204030204" pitchFamily="34" charset="0"/>
                <a:cs typeface="Calibri" panose="020F0502020204030204" pitchFamily="34" charset="0"/>
              </a:rPr>
              <a:t> </a:t>
            </a:r>
            <a:r>
              <a:rPr lang="en-GB" sz="2000" b="1" smtClean="0">
                <a:solidFill>
                  <a:srgbClr val="C00000"/>
                </a:solidFill>
                <a:latin typeface="Calibri" panose="020F0502020204030204" pitchFamily="34" charset="0"/>
                <a:cs typeface="Calibri" panose="020F0502020204030204" pitchFamily="34" charset="0"/>
              </a:rPr>
              <a:t>Assistance </a:t>
            </a:r>
            <a:r>
              <a:rPr lang="en-GB" sz="2000" b="1">
                <a:solidFill>
                  <a:srgbClr val="C00000"/>
                </a:solidFill>
                <a:latin typeface="Calibri" panose="020F0502020204030204" pitchFamily="34" charset="0"/>
                <a:cs typeface="Calibri" panose="020F0502020204030204" pitchFamily="34" charset="0"/>
              </a:rPr>
              <a:t>(IPA</a:t>
            </a:r>
            <a:r>
              <a:rPr lang="en-GB" sz="2000" b="1" smtClean="0">
                <a:solidFill>
                  <a:srgbClr val="C00000"/>
                </a:solidFill>
                <a:latin typeface="Calibri" panose="020F0502020204030204" pitchFamily="34" charset="0"/>
                <a:cs typeface="Calibri" panose="020F0502020204030204" pitchFamily="34" charset="0"/>
              </a:rPr>
              <a:t>)</a:t>
            </a:r>
            <a:r>
              <a:rPr lang="cs-CZ" sz="2000" b="1" smtClean="0">
                <a:solidFill>
                  <a:srgbClr val="C00000"/>
                </a:solidFill>
                <a:latin typeface="Calibri" panose="020F0502020204030204" pitchFamily="34" charset="0"/>
                <a:cs typeface="Calibri" panose="020F0502020204030204" pitchFamily="34" charset="0"/>
              </a:rPr>
              <a:t>.</a:t>
            </a:r>
          </a:p>
        </p:txBody>
      </p:sp>
      <p:sp>
        <p:nvSpPr>
          <p:cNvPr id="8" name="Nadpis 1"/>
          <p:cNvSpPr>
            <a:spLocks noGrp="1"/>
          </p:cNvSpPr>
          <p:nvPr>
            <p:ph type="title"/>
          </p:nvPr>
        </p:nvSpPr>
        <p:spPr>
          <a:xfrm>
            <a:off x="612648" y="228600"/>
            <a:ext cx="8153400" cy="990600"/>
          </a:xfrm>
          <a:solidFill>
            <a:srgbClr val="FA6F1A"/>
          </a:solidFill>
        </p:spPr>
        <p:txBody>
          <a:bodyPr>
            <a:normAutofit/>
          </a:bodyPr>
          <a:lstStyle/>
          <a:p>
            <a:r>
              <a:rPr lang="cs-CZ" sz="3600" b="1" smtClean="0">
                <a:solidFill>
                  <a:schemeClr val="bg1"/>
                </a:solidFill>
                <a:effectLst>
                  <a:outerShdw blurRad="38100" dist="38100" dir="2700000" algn="tl">
                    <a:srgbClr val="000000">
                      <a:alpha val="43137"/>
                    </a:srgbClr>
                  </a:outerShdw>
                </a:effectLst>
                <a:latin typeface="Calibri" panose="020F0502020204030204" pitchFamily="34" charset="0"/>
                <a:ea typeface="Adobe Gothic Std B" pitchFamily="34" charset="-128"/>
                <a:cs typeface="Arial" panose="020B0604020202020204" pitchFamily="34" charset="0"/>
              </a:rPr>
              <a:t> BiH: environmental policy</a:t>
            </a:r>
            <a:endParaRPr lang="en-GB" sz="3600" b="1">
              <a:solidFill>
                <a:schemeClr val="bg1"/>
              </a:solidFill>
              <a:effectLst>
                <a:outerShdw blurRad="38100" dist="38100" dir="2700000" algn="tl">
                  <a:srgbClr val="000000">
                    <a:alpha val="43137"/>
                  </a:srgbClr>
                </a:outerShdw>
              </a:effectLst>
              <a:latin typeface="Calibri" panose="020F0502020204030204" pitchFamily="34" charset="0"/>
              <a:ea typeface="Adobe Gothic Std B" pitchFamily="34" charset="-128"/>
              <a:cs typeface="Arial" panose="020B0604020202020204" pitchFamily="34" charset="0"/>
            </a:endParaRPr>
          </a:p>
        </p:txBody>
      </p:sp>
    </p:spTree>
    <p:extLst>
      <p:ext uri="{BB962C8B-B14F-4D97-AF65-F5344CB8AC3E}">
        <p14:creationId xmlns:p14="http://schemas.microsoft.com/office/powerpoint/2010/main" val="276399499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Nadpis 1"/>
          <p:cNvSpPr>
            <a:spLocks noGrp="1"/>
          </p:cNvSpPr>
          <p:nvPr>
            <p:ph type="title"/>
          </p:nvPr>
        </p:nvSpPr>
        <p:spPr>
          <a:xfrm>
            <a:off x="612648" y="228600"/>
            <a:ext cx="8153400" cy="990600"/>
          </a:xfrm>
          <a:solidFill>
            <a:srgbClr val="FA6F1A"/>
          </a:solidFill>
        </p:spPr>
        <p:txBody>
          <a:bodyPr>
            <a:normAutofit/>
          </a:bodyPr>
          <a:lstStyle/>
          <a:p>
            <a:r>
              <a:rPr lang="cs-CZ" sz="3600" b="1" smtClean="0">
                <a:solidFill>
                  <a:schemeClr val="bg1"/>
                </a:solidFill>
                <a:effectLst>
                  <a:outerShdw blurRad="38100" dist="38100" dir="2700000" algn="tl">
                    <a:srgbClr val="000000">
                      <a:alpha val="43137"/>
                    </a:srgbClr>
                  </a:outerShdw>
                </a:effectLst>
                <a:latin typeface="Calibri" panose="020F0502020204030204" pitchFamily="34" charset="0"/>
                <a:ea typeface="Adobe Gothic Std B" pitchFamily="34" charset="-128"/>
                <a:cs typeface="Arial" panose="020B0604020202020204" pitchFamily="34" charset="0"/>
              </a:rPr>
              <a:t> From fragmented to integrated ap</a:t>
            </a:r>
            <a:endParaRPr lang="en-GB" sz="3600" b="1">
              <a:solidFill>
                <a:schemeClr val="bg1"/>
              </a:solidFill>
              <a:effectLst>
                <a:outerShdw blurRad="38100" dist="38100" dir="2700000" algn="tl">
                  <a:srgbClr val="000000">
                    <a:alpha val="43137"/>
                  </a:srgbClr>
                </a:outerShdw>
              </a:effectLst>
              <a:latin typeface="Calibri" panose="020F0502020204030204" pitchFamily="34" charset="0"/>
              <a:ea typeface="Adobe Gothic Std B" pitchFamily="34" charset="-128"/>
              <a:cs typeface="Arial" panose="020B0604020202020204" pitchFamily="34" charset="0"/>
            </a:endParaRPr>
          </a:p>
        </p:txBody>
      </p:sp>
      <p:graphicFrame>
        <p:nvGraphicFramePr>
          <p:cNvPr id="4" name="Diagram 3"/>
          <p:cNvGraphicFramePr/>
          <p:nvPr>
            <p:extLst>
              <p:ext uri="{D42A27DB-BD31-4B8C-83A1-F6EECF244321}">
                <p14:modId xmlns:p14="http://schemas.microsoft.com/office/powerpoint/2010/main" val="3353949255"/>
              </p:ext>
            </p:extLst>
          </p:nvPr>
        </p:nvGraphicFramePr>
        <p:xfrm>
          <a:off x="2915816" y="1916832"/>
          <a:ext cx="5760640" cy="43924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098"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16275" y="1556792"/>
            <a:ext cx="2083517" cy="53012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3267999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ástupný symbol pro obsah 5"/>
          <p:cNvSpPr>
            <a:spLocks noGrp="1"/>
          </p:cNvSpPr>
          <p:nvPr>
            <p:ph sz="quarter" idx="1"/>
          </p:nvPr>
        </p:nvSpPr>
        <p:spPr>
          <a:xfrm>
            <a:off x="612648" y="1885528"/>
            <a:ext cx="8153400" cy="4495800"/>
          </a:xfrm>
        </p:spPr>
        <p:txBody>
          <a:bodyPr>
            <a:noAutofit/>
          </a:bodyPr>
          <a:lstStyle/>
          <a:p>
            <a:pPr>
              <a:buClr>
                <a:srgbClr val="C00000"/>
              </a:buClr>
              <a:buSzPct val="130000"/>
              <a:buFont typeface="Wingdings" panose="05000000000000000000" pitchFamily="2" charset="2"/>
              <a:buChar char="§"/>
              <a:tabLst>
                <a:tab pos="982663" algn="l"/>
              </a:tabLst>
            </a:pPr>
            <a:r>
              <a:rPr lang="cs-CZ" sz="2000" b="1" smtClean="0">
                <a:solidFill>
                  <a:srgbClr val="C00000"/>
                </a:solidFill>
                <a:latin typeface="Calibri" panose="020F0502020204030204" pitchFamily="34" charset="0"/>
                <a:cs typeface="Calibri" panose="020F0502020204030204" pitchFamily="34" charset="0"/>
              </a:rPr>
              <a:t>1982 – 2010:</a:t>
            </a:r>
            <a:r>
              <a:rPr lang="cs-CZ" sz="2000" smtClean="0">
                <a:solidFill>
                  <a:srgbClr val="C00000"/>
                </a:solidFill>
                <a:latin typeface="Calibri" panose="020F0502020204030204" pitchFamily="34" charset="0"/>
                <a:cs typeface="Calibri" panose="020F0502020204030204" pitchFamily="34" charset="0"/>
              </a:rPr>
              <a:t> </a:t>
            </a:r>
            <a:r>
              <a:rPr lang="cs-CZ" sz="2000" smtClean="0">
                <a:latin typeface="Calibri" panose="020F0502020204030204" pitchFamily="34" charset="0"/>
                <a:cs typeface="Calibri" panose="020F0502020204030204" pitchFamily="34" charset="0"/>
              </a:rPr>
              <a:t>four environmental action programmes identified the need 	to shif from fragmented to integrated system</a:t>
            </a:r>
          </a:p>
          <a:p>
            <a:pPr>
              <a:buClr>
                <a:srgbClr val="C00000"/>
              </a:buClr>
              <a:buSzPct val="130000"/>
              <a:buFont typeface="Wingdings" panose="05000000000000000000" pitchFamily="2" charset="2"/>
              <a:buChar char="§"/>
              <a:tabLst>
                <a:tab pos="982663" algn="l"/>
              </a:tabLst>
            </a:pPr>
            <a:r>
              <a:rPr lang="cs-CZ" sz="2000" b="1" smtClean="0">
                <a:solidFill>
                  <a:srgbClr val="C00000"/>
                </a:solidFill>
                <a:latin typeface="Calibri" panose="020F0502020204030204" pitchFamily="34" charset="0"/>
                <a:cs typeface="Calibri" panose="020F0502020204030204" pitchFamily="34" charset="0"/>
              </a:rPr>
              <a:t>1985: </a:t>
            </a:r>
            <a:r>
              <a:rPr lang="cs-CZ" sz="2000" smtClean="0">
                <a:latin typeface="Calibri" panose="020F0502020204030204" pitchFamily="34" charset="0"/>
                <a:cs typeface="Calibri" panose="020F0502020204030204" pitchFamily="34" charset="0"/>
              </a:rPr>
              <a:t>Environmental Impact Asssesment (EIA) Directive introduced 	holistic approach</a:t>
            </a:r>
          </a:p>
          <a:p>
            <a:pPr>
              <a:buClr>
                <a:srgbClr val="C00000"/>
              </a:buClr>
              <a:buSzPct val="130000"/>
              <a:buFont typeface="Wingdings" panose="05000000000000000000" pitchFamily="2" charset="2"/>
              <a:buChar char="§"/>
            </a:pPr>
            <a:r>
              <a:rPr lang="cs-CZ" sz="2000" b="1" smtClean="0">
                <a:solidFill>
                  <a:srgbClr val="C00000"/>
                </a:solidFill>
                <a:latin typeface="Calibri" panose="020F0502020204030204" pitchFamily="34" charset="0"/>
                <a:cs typeface="Calibri" panose="020F0502020204030204" pitchFamily="34" charset="0"/>
              </a:rPr>
              <a:t>1996:</a:t>
            </a:r>
            <a:r>
              <a:rPr lang="cs-CZ" sz="2000" smtClean="0">
                <a:solidFill>
                  <a:srgbClr val="C00000"/>
                </a:solidFill>
                <a:latin typeface="Calibri" panose="020F0502020204030204" pitchFamily="34" charset="0"/>
                <a:cs typeface="Calibri" panose="020F0502020204030204" pitchFamily="34" charset="0"/>
              </a:rPr>
              <a:t> </a:t>
            </a:r>
            <a:r>
              <a:rPr lang="cs-CZ" sz="2000" smtClean="0">
                <a:latin typeface="Calibri" panose="020F0502020204030204" pitchFamily="34" charset="0"/>
                <a:cs typeface="Calibri" panose="020F0502020204030204" pitchFamily="34" charset="0"/>
              </a:rPr>
              <a:t>Integrated Pollution Prevention and Control (IPPC) Directive</a:t>
            </a:r>
          </a:p>
          <a:p>
            <a:pPr>
              <a:buClr>
                <a:srgbClr val="C00000"/>
              </a:buClr>
              <a:buSzPct val="130000"/>
              <a:buFont typeface="Wingdings" panose="05000000000000000000" pitchFamily="2" charset="2"/>
              <a:buChar char="§"/>
            </a:pPr>
            <a:r>
              <a:rPr lang="cs-CZ" sz="2000" b="1" smtClean="0">
                <a:solidFill>
                  <a:srgbClr val="C00000"/>
                </a:solidFill>
                <a:latin typeface="Calibri" panose="020F0502020204030204" pitchFamily="34" charset="0"/>
                <a:cs typeface="Calibri" panose="020F0502020204030204" pitchFamily="34" charset="0"/>
              </a:rPr>
              <a:t>2010:</a:t>
            </a:r>
            <a:r>
              <a:rPr lang="cs-CZ" sz="2000" smtClean="0">
                <a:latin typeface="Calibri" panose="020F0502020204030204" pitchFamily="34" charset="0"/>
                <a:cs typeface="Calibri" panose="020F0502020204030204" pitchFamily="34" charset="0"/>
              </a:rPr>
              <a:t> Industrial Emissions Directive</a:t>
            </a:r>
            <a:endParaRPr lang="cs-CZ" sz="2000">
              <a:latin typeface="Calibri" panose="020F0502020204030204" pitchFamily="34" charset="0"/>
              <a:cs typeface="Calibri" panose="020F0502020204030204" pitchFamily="34" charset="0"/>
            </a:endParaRPr>
          </a:p>
          <a:p>
            <a:endParaRPr lang="cs-CZ" sz="2000" smtClean="0">
              <a:latin typeface="Calibri" panose="020F0502020204030204" pitchFamily="34" charset="0"/>
              <a:cs typeface="Calibri" panose="020F0502020204030204" pitchFamily="34" charset="0"/>
            </a:endParaRPr>
          </a:p>
          <a:p>
            <a:pPr>
              <a:buClr>
                <a:srgbClr val="C00000"/>
              </a:buClr>
              <a:buSzPct val="130000"/>
              <a:buFont typeface="Wingdings" panose="05000000000000000000" pitchFamily="2" charset="2"/>
              <a:buChar char="Ø"/>
            </a:pPr>
            <a:r>
              <a:rPr lang="cs-CZ" sz="2000" b="1" smtClean="0">
                <a:solidFill>
                  <a:srgbClr val="C00000"/>
                </a:solidFill>
                <a:latin typeface="Calibri" panose="020F0502020204030204" pitchFamily="34" charset="0"/>
                <a:cs typeface="Calibri" panose="020F0502020204030204" pitchFamily="34" charset="0"/>
              </a:rPr>
              <a:t>I</a:t>
            </a:r>
            <a:r>
              <a:rPr lang="en-GB" sz="2000" b="1" smtClean="0">
                <a:solidFill>
                  <a:srgbClr val="C00000"/>
                </a:solidFill>
                <a:latin typeface="Calibri" panose="020F0502020204030204" pitchFamily="34" charset="0"/>
                <a:cs typeface="Calibri" panose="020F0502020204030204" pitchFamily="34" charset="0"/>
              </a:rPr>
              <a:t>ntegrated permitting </a:t>
            </a:r>
            <a:r>
              <a:rPr lang="en-GB" sz="2000" b="1">
                <a:solidFill>
                  <a:srgbClr val="C00000"/>
                </a:solidFill>
                <a:latin typeface="Calibri" panose="020F0502020204030204" pitchFamily="34" charset="0"/>
                <a:cs typeface="Calibri" panose="020F0502020204030204" pitchFamily="34" charset="0"/>
              </a:rPr>
              <a:t>is more than</a:t>
            </a:r>
            <a:r>
              <a:rPr lang="cs-CZ" sz="2000" b="1">
                <a:solidFill>
                  <a:srgbClr val="C00000"/>
                </a:solidFill>
                <a:latin typeface="Calibri" panose="020F0502020204030204" pitchFamily="34" charset="0"/>
                <a:cs typeface="Calibri" panose="020F0502020204030204" pitchFamily="34" charset="0"/>
              </a:rPr>
              <a:t> </a:t>
            </a:r>
            <a:r>
              <a:rPr lang="en-GB" sz="2000" b="1">
                <a:solidFill>
                  <a:srgbClr val="C00000"/>
                </a:solidFill>
                <a:latin typeface="Calibri" panose="020F0502020204030204" pitchFamily="34" charset="0"/>
                <a:cs typeface="Calibri" panose="020F0502020204030204" pitchFamily="34" charset="0"/>
              </a:rPr>
              <a:t>just a </a:t>
            </a:r>
            <a:r>
              <a:rPr lang="en-GB" sz="2000" b="1" smtClean="0">
                <a:solidFill>
                  <a:srgbClr val="C00000"/>
                </a:solidFill>
                <a:latin typeface="Calibri" panose="020F0502020204030204" pitchFamily="34" charset="0"/>
                <a:cs typeface="Calibri" panose="020F0502020204030204" pitchFamily="34" charset="0"/>
              </a:rPr>
              <a:t>“</a:t>
            </a:r>
            <a:r>
              <a:rPr lang="en-GB" sz="2000" b="1">
                <a:solidFill>
                  <a:srgbClr val="C00000"/>
                </a:solidFill>
                <a:latin typeface="Calibri" panose="020F0502020204030204" pitchFamily="34" charset="0"/>
                <a:cs typeface="Calibri" panose="020F0502020204030204" pitchFamily="34" charset="0"/>
              </a:rPr>
              <a:t>stapling together” of single-media permits. It</a:t>
            </a:r>
            <a:r>
              <a:rPr lang="cs-CZ" sz="2000" b="1">
                <a:solidFill>
                  <a:srgbClr val="C00000"/>
                </a:solidFill>
                <a:latin typeface="Calibri" panose="020F0502020204030204" pitchFamily="34" charset="0"/>
                <a:cs typeface="Calibri" panose="020F0502020204030204" pitchFamily="34" charset="0"/>
              </a:rPr>
              <a:t> </a:t>
            </a:r>
            <a:r>
              <a:rPr lang="en-GB" sz="2000" b="1">
                <a:solidFill>
                  <a:srgbClr val="C00000"/>
                </a:solidFill>
                <a:latin typeface="Calibri" panose="020F0502020204030204" pitchFamily="34" charset="0"/>
                <a:cs typeface="Calibri" panose="020F0502020204030204" pitchFamily="34" charset="0"/>
              </a:rPr>
              <a:t>addresses each aspect of a facility’s operation that has environmental</a:t>
            </a:r>
            <a:r>
              <a:rPr lang="cs-CZ" sz="2000" b="1">
                <a:solidFill>
                  <a:srgbClr val="C00000"/>
                </a:solidFill>
                <a:latin typeface="Calibri" panose="020F0502020204030204" pitchFamily="34" charset="0"/>
                <a:cs typeface="Calibri" panose="020F0502020204030204" pitchFamily="34" charset="0"/>
              </a:rPr>
              <a:t> </a:t>
            </a:r>
            <a:r>
              <a:rPr lang="en-GB" sz="2000" b="1">
                <a:solidFill>
                  <a:srgbClr val="C00000"/>
                </a:solidFill>
                <a:latin typeface="Calibri" panose="020F0502020204030204" pitchFamily="34" charset="0"/>
                <a:cs typeface="Calibri" panose="020F0502020204030204" pitchFamily="34" charset="0"/>
              </a:rPr>
              <a:t>impact and comprises pollution prevention, effects, and interactions</a:t>
            </a:r>
            <a:r>
              <a:rPr lang="cs-CZ" sz="2000" b="1">
                <a:solidFill>
                  <a:srgbClr val="C00000"/>
                </a:solidFill>
                <a:latin typeface="Calibri" panose="020F0502020204030204" pitchFamily="34" charset="0"/>
                <a:cs typeface="Calibri" panose="020F0502020204030204" pitchFamily="34" charset="0"/>
              </a:rPr>
              <a:t> </a:t>
            </a:r>
            <a:r>
              <a:rPr lang="en-GB" sz="2000" b="1">
                <a:solidFill>
                  <a:srgbClr val="C00000"/>
                </a:solidFill>
                <a:latin typeface="Calibri" panose="020F0502020204030204" pitchFamily="34" charset="0"/>
                <a:cs typeface="Calibri" panose="020F0502020204030204" pitchFamily="34" charset="0"/>
              </a:rPr>
              <a:t>of various environmental media, facility management systems, and</a:t>
            </a:r>
            <a:r>
              <a:rPr lang="cs-CZ" sz="2000" b="1">
                <a:solidFill>
                  <a:srgbClr val="C00000"/>
                </a:solidFill>
                <a:latin typeface="Calibri" panose="020F0502020204030204" pitchFamily="34" charset="0"/>
                <a:cs typeface="Calibri" panose="020F0502020204030204" pitchFamily="34" charset="0"/>
              </a:rPr>
              <a:t> </a:t>
            </a:r>
            <a:r>
              <a:rPr lang="en-GB" sz="2000" b="1">
                <a:solidFill>
                  <a:srgbClr val="C00000"/>
                </a:solidFill>
                <a:latin typeface="Calibri" panose="020F0502020204030204" pitchFamily="34" charset="0"/>
                <a:cs typeface="Calibri" panose="020F0502020204030204" pitchFamily="34" charset="0"/>
              </a:rPr>
              <a:t>long-term sustainability.</a:t>
            </a:r>
            <a:endParaRPr lang="cs-CZ" sz="2000" b="1">
              <a:solidFill>
                <a:srgbClr val="C00000"/>
              </a:solidFill>
              <a:latin typeface="Calibri" panose="020F0502020204030204" pitchFamily="34" charset="0"/>
              <a:cs typeface="Calibri" panose="020F0502020204030204" pitchFamily="34" charset="0"/>
            </a:endParaRPr>
          </a:p>
          <a:p>
            <a:pPr>
              <a:buClr>
                <a:srgbClr val="C00000"/>
              </a:buClr>
              <a:buSzPct val="130000"/>
              <a:buFont typeface="Wingdings" panose="05000000000000000000" pitchFamily="2" charset="2"/>
              <a:buChar char="Ø"/>
            </a:pPr>
            <a:endParaRPr lang="en-GB" sz="2000" b="1">
              <a:solidFill>
                <a:srgbClr val="C00000"/>
              </a:solidFill>
              <a:latin typeface="Calibri" panose="020F0502020204030204" pitchFamily="34" charset="0"/>
              <a:cs typeface="Calibri" panose="020F0502020204030204" pitchFamily="34" charset="0"/>
            </a:endParaRPr>
          </a:p>
        </p:txBody>
      </p:sp>
      <p:sp>
        <p:nvSpPr>
          <p:cNvPr id="8" name="Nadpis 1"/>
          <p:cNvSpPr>
            <a:spLocks noGrp="1"/>
          </p:cNvSpPr>
          <p:nvPr>
            <p:ph type="title"/>
          </p:nvPr>
        </p:nvSpPr>
        <p:spPr>
          <a:xfrm>
            <a:off x="612648" y="228600"/>
            <a:ext cx="8153400" cy="990600"/>
          </a:xfrm>
          <a:solidFill>
            <a:srgbClr val="FA6F1A"/>
          </a:solidFill>
        </p:spPr>
        <p:txBody>
          <a:bodyPr>
            <a:normAutofit/>
          </a:bodyPr>
          <a:lstStyle/>
          <a:p>
            <a:r>
              <a:rPr lang="cs-CZ" sz="3600" b="1" smtClean="0">
                <a:solidFill>
                  <a:schemeClr val="bg1"/>
                </a:solidFill>
                <a:effectLst>
                  <a:outerShdw blurRad="38100" dist="38100" dir="2700000" algn="tl">
                    <a:srgbClr val="000000">
                      <a:alpha val="43137"/>
                    </a:srgbClr>
                  </a:outerShdw>
                </a:effectLst>
                <a:latin typeface="Calibri" panose="020F0502020204030204" pitchFamily="34" charset="0"/>
                <a:ea typeface="Adobe Gothic Std B" pitchFamily="34" charset="-128"/>
                <a:cs typeface="Arial" panose="020B0604020202020204" pitchFamily="34" charset="0"/>
              </a:rPr>
              <a:t> EU: integrated permitting</a:t>
            </a:r>
            <a:endParaRPr lang="en-GB" sz="3600" b="1">
              <a:solidFill>
                <a:schemeClr val="bg1"/>
              </a:solidFill>
              <a:effectLst>
                <a:outerShdw blurRad="38100" dist="38100" dir="2700000" algn="tl">
                  <a:srgbClr val="000000">
                    <a:alpha val="43137"/>
                  </a:srgbClr>
                </a:outerShdw>
              </a:effectLst>
              <a:latin typeface="Calibri" panose="020F0502020204030204" pitchFamily="34" charset="0"/>
              <a:ea typeface="Adobe Gothic Std B" pitchFamily="34" charset="-128"/>
              <a:cs typeface="Arial" panose="020B0604020202020204" pitchFamily="34" charset="0"/>
            </a:endParaRPr>
          </a:p>
        </p:txBody>
      </p:sp>
    </p:spTree>
    <p:extLst>
      <p:ext uri="{BB962C8B-B14F-4D97-AF65-F5344CB8AC3E}">
        <p14:creationId xmlns:p14="http://schemas.microsoft.com/office/powerpoint/2010/main" val="421105640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ástupný symbol pro obsah 5"/>
          <p:cNvSpPr>
            <a:spLocks noGrp="1"/>
          </p:cNvSpPr>
          <p:nvPr>
            <p:ph sz="quarter" idx="1"/>
          </p:nvPr>
        </p:nvSpPr>
        <p:spPr>
          <a:xfrm>
            <a:off x="612648" y="1600200"/>
            <a:ext cx="8153400" cy="5069160"/>
          </a:xfrm>
        </p:spPr>
        <p:txBody>
          <a:bodyPr>
            <a:noAutofit/>
          </a:bodyPr>
          <a:lstStyle/>
          <a:p>
            <a:pPr marL="0" indent="0">
              <a:buNone/>
            </a:pPr>
            <a:r>
              <a:rPr lang="en-GB" sz="2000" b="1" smtClean="0">
                <a:solidFill>
                  <a:srgbClr val="C00000"/>
                </a:solidFill>
                <a:latin typeface="Calibri" panose="020F0502020204030204" pitchFamily="34" charset="0"/>
                <a:cs typeface="Calibri" panose="020F0502020204030204" pitchFamily="34" charset="0"/>
              </a:rPr>
              <a:t>❶</a:t>
            </a:r>
            <a:r>
              <a:rPr lang="cs-CZ" sz="2000" b="1" smtClean="0">
                <a:solidFill>
                  <a:srgbClr val="C00000"/>
                </a:solidFill>
                <a:latin typeface="Calibri" panose="020F0502020204030204" pitchFamily="34" charset="0"/>
                <a:cs typeface="Calibri" panose="020F0502020204030204" pitchFamily="34" charset="0"/>
              </a:rPr>
              <a:t> </a:t>
            </a:r>
            <a:r>
              <a:rPr lang="en-GB" sz="2000" b="1" smtClean="0">
                <a:solidFill>
                  <a:srgbClr val="C00000"/>
                </a:solidFill>
                <a:latin typeface="Calibri" panose="020F0502020204030204" pitchFamily="34" charset="0"/>
                <a:cs typeface="Calibri" panose="020F0502020204030204" pitchFamily="34" charset="0"/>
              </a:rPr>
              <a:t>Better </a:t>
            </a:r>
            <a:r>
              <a:rPr lang="en-GB" sz="2000" b="1">
                <a:solidFill>
                  <a:srgbClr val="C00000"/>
                </a:solidFill>
                <a:latin typeface="Calibri" panose="020F0502020204030204" pitchFamily="34" charset="0"/>
                <a:cs typeface="Calibri" panose="020F0502020204030204" pitchFamily="34" charset="0"/>
              </a:rPr>
              <a:t>overall </a:t>
            </a:r>
            <a:r>
              <a:rPr lang="en-GB" sz="2000" b="1" smtClean="0">
                <a:solidFill>
                  <a:srgbClr val="C00000"/>
                </a:solidFill>
                <a:latin typeface="Calibri" panose="020F0502020204030204" pitchFamily="34" charset="0"/>
                <a:cs typeface="Calibri" panose="020F0502020204030204" pitchFamily="34" charset="0"/>
              </a:rPr>
              <a:t>solutio</a:t>
            </a:r>
            <a:r>
              <a:rPr lang="cs-CZ" sz="2000" b="1" smtClean="0">
                <a:solidFill>
                  <a:srgbClr val="C00000"/>
                </a:solidFill>
                <a:latin typeface="Calibri" panose="020F0502020204030204" pitchFamily="34" charset="0"/>
                <a:cs typeface="Calibri" panose="020F0502020204030204" pitchFamily="34" charset="0"/>
              </a:rPr>
              <a:t>n</a:t>
            </a:r>
          </a:p>
          <a:p>
            <a:pPr marL="449263" indent="0">
              <a:buNone/>
            </a:pPr>
            <a:r>
              <a:rPr lang="cs-CZ" sz="1700" smtClean="0">
                <a:latin typeface="Calibri" panose="020F0502020204030204" pitchFamily="34" charset="0"/>
                <a:cs typeface="Calibri" panose="020F0502020204030204" pitchFamily="34" charset="0"/>
              </a:rPr>
              <a:t>Fragmented approach </a:t>
            </a:r>
            <a:r>
              <a:rPr lang="en-GB" sz="1700" smtClean="0">
                <a:latin typeface="Calibri" panose="020F0502020204030204" pitchFamily="34" charset="0"/>
                <a:cs typeface="Calibri" panose="020F0502020204030204" pitchFamily="34" charset="0"/>
              </a:rPr>
              <a:t>may </a:t>
            </a:r>
            <a:r>
              <a:rPr lang="en-GB" sz="1700">
                <a:latin typeface="Calibri" panose="020F0502020204030204" pitchFamily="34" charset="0"/>
                <a:cs typeface="Calibri" panose="020F0502020204030204" pitchFamily="34" charset="0"/>
              </a:rPr>
              <a:t>have a spillover </a:t>
            </a:r>
            <a:r>
              <a:rPr lang="en-GB" sz="1700" smtClean="0">
                <a:latin typeface="Calibri" panose="020F0502020204030204" pitchFamily="34" charset="0"/>
                <a:cs typeface="Calibri" panose="020F0502020204030204" pitchFamily="34" charset="0"/>
              </a:rPr>
              <a:t>effect. </a:t>
            </a:r>
            <a:r>
              <a:rPr lang="cs-CZ" sz="1700" smtClean="0">
                <a:latin typeface="Calibri" panose="020F0502020204030204" pitchFamily="34" charset="0"/>
                <a:cs typeface="Calibri" panose="020F0502020204030204" pitchFamily="34" charset="0"/>
              </a:rPr>
              <a:t>Comprehesive review </a:t>
            </a:r>
            <a:r>
              <a:rPr lang="en-GB" sz="1700" smtClean="0">
                <a:latin typeface="Calibri" panose="020F0502020204030204" pitchFamily="34" charset="0"/>
                <a:cs typeface="Calibri" panose="020F0502020204030204" pitchFamily="34" charset="0"/>
              </a:rPr>
              <a:t>help</a:t>
            </a:r>
            <a:r>
              <a:rPr lang="cs-CZ" sz="1700" smtClean="0">
                <a:latin typeface="Calibri" panose="020F0502020204030204" pitchFamily="34" charset="0"/>
                <a:cs typeface="Calibri" panose="020F0502020204030204" pitchFamily="34" charset="0"/>
              </a:rPr>
              <a:t>s</a:t>
            </a:r>
            <a:r>
              <a:rPr lang="en-GB" sz="1700" smtClean="0">
                <a:latin typeface="Calibri" panose="020F0502020204030204" pitchFamily="34" charset="0"/>
                <a:cs typeface="Calibri" panose="020F0502020204030204" pitchFamily="34" charset="0"/>
              </a:rPr>
              <a:t> control</a:t>
            </a:r>
            <a:r>
              <a:rPr lang="cs-CZ" sz="1700" smtClean="0">
                <a:latin typeface="Calibri" panose="020F0502020204030204" pitchFamily="34" charset="0"/>
                <a:cs typeface="Calibri" panose="020F0502020204030204" pitchFamily="34" charset="0"/>
              </a:rPr>
              <a:t> </a:t>
            </a:r>
            <a:r>
              <a:rPr lang="en-GB" sz="1700" smtClean="0">
                <a:latin typeface="Calibri" panose="020F0502020204030204" pitchFamily="34" charset="0"/>
                <a:cs typeface="Calibri" panose="020F0502020204030204" pitchFamily="34" charset="0"/>
              </a:rPr>
              <a:t>the </a:t>
            </a:r>
            <a:r>
              <a:rPr lang="en-GB" sz="1700">
                <a:latin typeface="Calibri" panose="020F0502020204030204" pitchFamily="34" charset="0"/>
                <a:cs typeface="Calibri" panose="020F0502020204030204" pitchFamily="34" charset="0"/>
              </a:rPr>
              <a:t>overall environmental impact of production </a:t>
            </a:r>
            <a:r>
              <a:rPr lang="en-GB" sz="1700" smtClean="0">
                <a:latin typeface="Calibri" panose="020F0502020204030204" pitchFamily="34" charset="0"/>
                <a:cs typeface="Calibri" panose="020F0502020204030204" pitchFamily="34" charset="0"/>
              </a:rPr>
              <a:t>processes.</a:t>
            </a:r>
            <a:endParaRPr lang="en-GB" sz="1700">
              <a:latin typeface="Calibri" panose="020F0502020204030204" pitchFamily="34" charset="0"/>
              <a:cs typeface="Calibri" panose="020F0502020204030204" pitchFamily="34" charset="0"/>
            </a:endParaRPr>
          </a:p>
          <a:p>
            <a:pPr marL="0" indent="0">
              <a:buNone/>
            </a:pPr>
            <a:r>
              <a:rPr lang="en-GB" sz="2000" b="1" smtClean="0">
                <a:solidFill>
                  <a:srgbClr val="C00000"/>
                </a:solidFill>
                <a:latin typeface="Calibri" panose="020F0502020204030204" pitchFamily="34" charset="0"/>
                <a:cs typeface="Calibri" panose="020F0502020204030204" pitchFamily="34" charset="0"/>
              </a:rPr>
              <a:t>❷ </a:t>
            </a:r>
            <a:r>
              <a:rPr lang="en-GB" sz="2000" b="1">
                <a:solidFill>
                  <a:srgbClr val="C00000"/>
                </a:solidFill>
                <a:latin typeface="Calibri" panose="020F0502020204030204" pitchFamily="34" charset="0"/>
                <a:cs typeface="Calibri" panose="020F0502020204030204" pitchFamily="34" charset="0"/>
              </a:rPr>
              <a:t>Efficiency</a:t>
            </a:r>
            <a:endParaRPr lang="cs-CZ" sz="2000" b="1">
              <a:solidFill>
                <a:srgbClr val="C00000"/>
              </a:solidFill>
              <a:latin typeface="Calibri" panose="020F0502020204030204" pitchFamily="34" charset="0"/>
              <a:cs typeface="Calibri" panose="020F0502020204030204" pitchFamily="34" charset="0"/>
            </a:endParaRPr>
          </a:p>
          <a:p>
            <a:pPr marL="450850" indent="0">
              <a:buNone/>
            </a:pPr>
            <a:r>
              <a:rPr lang="cs-CZ" sz="1700">
                <a:latin typeface="Calibri" panose="020F0502020204030204" pitchFamily="34" charset="0"/>
                <a:cs typeface="Calibri" panose="020F0502020204030204" pitchFamily="34" charset="0"/>
              </a:rPr>
              <a:t>C</a:t>
            </a:r>
            <a:r>
              <a:rPr lang="en-GB" sz="1700">
                <a:latin typeface="Calibri" panose="020F0502020204030204" pitchFamily="34" charset="0"/>
                <a:cs typeface="Calibri" panose="020F0502020204030204" pitchFamily="34" charset="0"/>
              </a:rPr>
              <a:t>onsolidating multiple permits and overlapping</a:t>
            </a:r>
            <a:r>
              <a:rPr lang="cs-CZ" sz="1700">
                <a:latin typeface="Calibri" panose="020F0502020204030204" pitchFamily="34" charset="0"/>
                <a:cs typeface="Calibri" panose="020F0502020204030204" pitchFamily="34" charset="0"/>
              </a:rPr>
              <a:t> </a:t>
            </a:r>
            <a:r>
              <a:rPr lang="en-GB" sz="1700">
                <a:latin typeface="Calibri" panose="020F0502020204030204" pitchFamily="34" charset="0"/>
                <a:cs typeface="Calibri" panose="020F0502020204030204" pitchFamily="34" charset="0"/>
              </a:rPr>
              <a:t>processes into a single permit reduce</a:t>
            </a:r>
            <a:r>
              <a:rPr lang="cs-CZ" sz="1700">
                <a:latin typeface="Calibri" panose="020F0502020204030204" pitchFamily="34" charset="0"/>
                <a:cs typeface="Calibri" panose="020F0502020204030204" pitchFamily="34" charset="0"/>
              </a:rPr>
              <a:t>s</a:t>
            </a:r>
            <a:r>
              <a:rPr lang="en-GB" sz="1700">
                <a:latin typeface="Calibri" panose="020F0502020204030204" pitchFamily="34" charset="0"/>
                <a:cs typeface="Calibri" panose="020F0502020204030204" pitchFamily="34" charset="0"/>
              </a:rPr>
              <a:t> administrative costs, for both</a:t>
            </a:r>
            <a:r>
              <a:rPr lang="cs-CZ" sz="1700">
                <a:latin typeface="Calibri" panose="020F0502020204030204" pitchFamily="34" charset="0"/>
                <a:cs typeface="Calibri" panose="020F0502020204030204" pitchFamily="34" charset="0"/>
              </a:rPr>
              <a:t> </a:t>
            </a:r>
            <a:r>
              <a:rPr lang="en-GB" sz="1700">
                <a:latin typeface="Calibri" panose="020F0502020204030204" pitchFamily="34" charset="0"/>
                <a:cs typeface="Calibri" panose="020F0502020204030204" pitchFamily="34" charset="0"/>
              </a:rPr>
              <a:t>regulatory agencies and regulated facilities.</a:t>
            </a:r>
          </a:p>
          <a:p>
            <a:pPr marL="0" indent="0">
              <a:buNone/>
            </a:pPr>
            <a:r>
              <a:rPr lang="en-GB" sz="2000" b="1" smtClean="0">
                <a:solidFill>
                  <a:srgbClr val="C00000"/>
                </a:solidFill>
                <a:latin typeface="Calibri" panose="020F0502020204030204" pitchFamily="34" charset="0"/>
                <a:cs typeface="Calibri" panose="020F0502020204030204" pitchFamily="34" charset="0"/>
              </a:rPr>
              <a:t>❸</a:t>
            </a:r>
            <a:r>
              <a:rPr lang="cs-CZ" sz="2000" b="1">
                <a:solidFill>
                  <a:srgbClr val="C00000"/>
                </a:solidFill>
                <a:latin typeface="Calibri" panose="020F0502020204030204" pitchFamily="34" charset="0"/>
                <a:cs typeface="Calibri" panose="020F0502020204030204" pitchFamily="34" charset="0"/>
              </a:rPr>
              <a:t> </a:t>
            </a:r>
            <a:r>
              <a:rPr lang="en-GB" sz="2000" b="1" smtClean="0">
                <a:solidFill>
                  <a:srgbClr val="C00000"/>
                </a:solidFill>
                <a:latin typeface="Calibri" panose="020F0502020204030204" pitchFamily="34" charset="0"/>
                <a:cs typeface="Calibri" panose="020F0502020204030204" pitchFamily="34" charset="0"/>
              </a:rPr>
              <a:t>Pollution prevention</a:t>
            </a:r>
            <a:endParaRPr lang="cs-CZ" sz="2000">
              <a:latin typeface="Calibri" panose="020F0502020204030204" pitchFamily="34" charset="0"/>
              <a:cs typeface="Calibri" panose="020F0502020204030204" pitchFamily="34" charset="0"/>
            </a:endParaRPr>
          </a:p>
          <a:p>
            <a:pPr marL="450850" indent="0">
              <a:buNone/>
            </a:pPr>
            <a:r>
              <a:rPr lang="en-GB" sz="1700">
                <a:latin typeface="Calibri" panose="020F0502020204030204" pitchFamily="34" charset="0"/>
                <a:cs typeface="Calibri" panose="020F0502020204030204" pitchFamily="34" charset="0"/>
              </a:rPr>
              <a:t>Integrated facility assessment is more likely to </a:t>
            </a:r>
            <a:r>
              <a:rPr lang="en-GB" sz="1700" smtClean="0">
                <a:latin typeface="Calibri" panose="020F0502020204030204" pitchFamily="34" charset="0"/>
                <a:cs typeface="Calibri" panose="020F0502020204030204" pitchFamily="34" charset="0"/>
              </a:rPr>
              <a:t>promote</a:t>
            </a:r>
            <a:r>
              <a:rPr lang="cs-CZ" sz="1700" smtClean="0">
                <a:latin typeface="Calibri" panose="020F0502020204030204" pitchFamily="34" charset="0"/>
                <a:cs typeface="Calibri" panose="020F0502020204030204" pitchFamily="34" charset="0"/>
              </a:rPr>
              <a:t> </a:t>
            </a:r>
            <a:r>
              <a:rPr lang="en-GB" sz="1700" smtClean="0">
                <a:latin typeface="Calibri" panose="020F0502020204030204" pitchFamily="34" charset="0"/>
                <a:cs typeface="Calibri" panose="020F0502020204030204" pitchFamily="34" charset="0"/>
              </a:rPr>
              <a:t>pollution </a:t>
            </a:r>
            <a:r>
              <a:rPr lang="en-GB" sz="1700">
                <a:latin typeface="Calibri" panose="020F0502020204030204" pitchFamily="34" charset="0"/>
                <a:cs typeface="Calibri" panose="020F0502020204030204" pitchFamily="34" charset="0"/>
              </a:rPr>
              <a:t>prevention than simply imposing “end-of-pipe” controls.</a:t>
            </a:r>
          </a:p>
          <a:p>
            <a:pPr marL="0" indent="0">
              <a:buNone/>
            </a:pPr>
            <a:r>
              <a:rPr lang="en-GB" sz="2000" b="1">
                <a:solidFill>
                  <a:srgbClr val="C00000"/>
                </a:solidFill>
                <a:latin typeface="Calibri" panose="020F0502020204030204" pitchFamily="34" charset="0"/>
                <a:cs typeface="Calibri" panose="020F0502020204030204" pitchFamily="34" charset="0"/>
              </a:rPr>
              <a:t>❹ Sustainability</a:t>
            </a:r>
            <a:endParaRPr lang="cs-CZ" sz="1700">
              <a:latin typeface="Calibri" panose="020F0502020204030204" pitchFamily="34" charset="0"/>
              <a:cs typeface="Calibri" panose="020F0502020204030204" pitchFamily="34" charset="0"/>
            </a:endParaRPr>
          </a:p>
          <a:p>
            <a:pPr marL="450850" indent="0">
              <a:buNone/>
            </a:pPr>
            <a:r>
              <a:rPr lang="cs-CZ" sz="1700" smtClean="0">
                <a:latin typeface="Calibri" panose="020F0502020204030204" pitchFamily="34" charset="0"/>
                <a:cs typeface="Calibri" panose="020F0502020204030204" pitchFamily="34" charset="0"/>
              </a:rPr>
              <a:t>I</a:t>
            </a:r>
            <a:r>
              <a:rPr lang="en-GB" sz="1700" smtClean="0">
                <a:latin typeface="Calibri" panose="020F0502020204030204" pitchFamily="34" charset="0"/>
                <a:cs typeface="Calibri" panose="020F0502020204030204" pitchFamily="34" charset="0"/>
              </a:rPr>
              <a:t>ntegrated </a:t>
            </a:r>
            <a:r>
              <a:rPr lang="en-GB" sz="1700">
                <a:latin typeface="Calibri" panose="020F0502020204030204" pitchFamily="34" charset="0"/>
                <a:cs typeface="Calibri" panose="020F0502020204030204" pitchFamily="34" charset="0"/>
              </a:rPr>
              <a:t>permits address operational </a:t>
            </a:r>
            <a:r>
              <a:rPr lang="en-GB" sz="1700" smtClean="0">
                <a:latin typeface="Calibri" panose="020F0502020204030204" pitchFamily="34" charset="0"/>
                <a:cs typeface="Calibri" panose="020F0502020204030204" pitchFamily="34" charset="0"/>
              </a:rPr>
              <a:t>aspects</a:t>
            </a:r>
            <a:r>
              <a:rPr lang="cs-CZ" sz="1700" smtClean="0">
                <a:latin typeface="Calibri" panose="020F0502020204030204" pitchFamily="34" charset="0"/>
                <a:cs typeface="Calibri" panose="020F0502020204030204" pitchFamily="34" charset="0"/>
              </a:rPr>
              <a:t> (e. g. </a:t>
            </a:r>
            <a:r>
              <a:rPr lang="en-GB" sz="1700" smtClean="0">
                <a:latin typeface="Calibri" panose="020F0502020204030204" pitchFamily="34" charset="0"/>
                <a:cs typeface="Calibri" panose="020F0502020204030204" pitchFamily="34" charset="0"/>
              </a:rPr>
              <a:t>natural </a:t>
            </a:r>
            <a:r>
              <a:rPr lang="en-GB" sz="1700">
                <a:latin typeface="Calibri" panose="020F0502020204030204" pitchFamily="34" charset="0"/>
                <a:cs typeface="Calibri" panose="020F0502020204030204" pitchFamily="34" charset="0"/>
              </a:rPr>
              <a:t>resource use, generation and recovery of waste, </a:t>
            </a:r>
            <a:r>
              <a:rPr lang="en-GB" sz="1700" smtClean="0">
                <a:latin typeface="Calibri" panose="020F0502020204030204" pitchFamily="34" charset="0"/>
                <a:cs typeface="Calibri" panose="020F0502020204030204" pitchFamily="34" charset="0"/>
              </a:rPr>
              <a:t>and</a:t>
            </a:r>
            <a:r>
              <a:rPr lang="cs-CZ" sz="1700" smtClean="0">
                <a:latin typeface="Calibri" panose="020F0502020204030204" pitchFamily="34" charset="0"/>
                <a:cs typeface="Calibri" panose="020F0502020204030204" pitchFamily="34" charset="0"/>
              </a:rPr>
              <a:t> </a:t>
            </a:r>
            <a:r>
              <a:rPr lang="en-GB" sz="1700" smtClean="0">
                <a:latin typeface="Calibri" panose="020F0502020204030204" pitchFamily="34" charset="0"/>
                <a:cs typeface="Calibri" panose="020F0502020204030204" pitchFamily="34" charset="0"/>
              </a:rPr>
              <a:t>habitat impact</a:t>
            </a:r>
            <a:r>
              <a:rPr lang="cs-CZ" sz="1700" smtClean="0">
                <a:latin typeface="Calibri" panose="020F0502020204030204" pitchFamily="34" charset="0"/>
                <a:cs typeface="Calibri" panose="020F0502020204030204" pitchFamily="34" charset="0"/>
              </a:rPr>
              <a:t>) – </a:t>
            </a:r>
            <a:r>
              <a:rPr lang="en-GB" sz="1700" smtClean="0">
                <a:latin typeface="Calibri" panose="020F0502020204030204" pitchFamily="34" charset="0"/>
                <a:cs typeface="Calibri" panose="020F0502020204030204" pitchFamily="34" charset="0"/>
              </a:rPr>
              <a:t>they promote </a:t>
            </a:r>
            <a:r>
              <a:rPr lang="en-GB" sz="1700">
                <a:latin typeface="Calibri" panose="020F0502020204030204" pitchFamily="34" charset="0"/>
                <a:cs typeface="Calibri" panose="020F0502020204030204" pitchFamily="34" charset="0"/>
              </a:rPr>
              <a:t>long-term sustainability.</a:t>
            </a:r>
          </a:p>
          <a:p>
            <a:pPr marL="0" indent="0">
              <a:buNone/>
            </a:pPr>
            <a:r>
              <a:rPr lang="en-GB" sz="2000" b="1" smtClean="0">
                <a:solidFill>
                  <a:srgbClr val="C00000"/>
                </a:solidFill>
                <a:latin typeface="Calibri" panose="020F0502020204030204" pitchFamily="34" charset="0"/>
                <a:cs typeface="Calibri" panose="020F0502020204030204" pitchFamily="34" charset="0"/>
              </a:rPr>
              <a:t>❺</a:t>
            </a:r>
            <a:r>
              <a:rPr lang="cs-CZ" sz="2000" b="1">
                <a:solidFill>
                  <a:srgbClr val="C00000"/>
                </a:solidFill>
                <a:latin typeface="Calibri" panose="020F0502020204030204" pitchFamily="34" charset="0"/>
                <a:cs typeface="Calibri" panose="020F0502020204030204" pitchFamily="34" charset="0"/>
              </a:rPr>
              <a:t> </a:t>
            </a:r>
            <a:r>
              <a:rPr lang="en-GB" sz="2000" b="1" smtClean="0">
                <a:solidFill>
                  <a:srgbClr val="C00000"/>
                </a:solidFill>
                <a:latin typeface="Calibri" panose="020F0502020204030204" pitchFamily="34" charset="0"/>
                <a:cs typeface="Calibri" panose="020F0502020204030204" pitchFamily="34" charset="0"/>
              </a:rPr>
              <a:t>Public participation</a:t>
            </a:r>
            <a:endParaRPr lang="cs-CZ" sz="2000" b="1">
              <a:solidFill>
                <a:srgbClr val="C00000"/>
              </a:solidFill>
              <a:latin typeface="Calibri" panose="020F0502020204030204" pitchFamily="34" charset="0"/>
              <a:cs typeface="Calibri" panose="020F0502020204030204" pitchFamily="34" charset="0"/>
            </a:endParaRPr>
          </a:p>
          <a:p>
            <a:pPr marL="450850" indent="0">
              <a:buNone/>
            </a:pPr>
            <a:r>
              <a:rPr lang="cs-CZ" sz="1700" smtClean="0">
                <a:latin typeface="Calibri" panose="020F0502020204030204" pitchFamily="34" charset="0"/>
                <a:cs typeface="Calibri" panose="020F0502020204030204" pitchFamily="34" charset="0"/>
              </a:rPr>
              <a:t>B</a:t>
            </a:r>
            <a:r>
              <a:rPr lang="en-GB" sz="1700" smtClean="0">
                <a:latin typeface="Calibri" panose="020F0502020204030204" pitchFamily="34" charset="0"/>
                <a:cs typeface="Calibri" panose="020F0502020204030204" pitchFamily="34" charset="0"/>
              </a:rPr>
              <a:t>road,</a:t>
            </a:r>
            <a:r>
              <a:rPr lang="cs-CZ" sz="1700" smtClean="0">
                <a:latin typeface="Calibri" panose="020F0502020204030204" pitchFamily="34" charset="0"/>
                <a:cs typeface="Calibri" panose="020F0502020204030204" pitchFamily="34" charset="0"/>
              </a:rPr>
              <a:t> </a:t>
            </a:r>
            <a:r>
              <a:rPr lang="en-GB" sz="1700" smtClean="0">
                <a:latin typeface="Calibri" panose="020F0502020204030204" pitchFamily="34" charset="0"/>
                <a:cs typeface="Calibri" panose="020F0502020204030204" pitchFamily="34" charset="0"/>
              </a:rPr>
              <a:t>facility-wide </a:t>
            </a:r>
            <a:r>
              <a:rPr lang="en-GB" sz="1700">
                <a:latin typeface="Calibri" panose="020F0502020204030204" pitchFamily="34" charset="0"/>
                <a:cs typeface="Calibri" panose="020F0502020204030204" pitchFamily="34" charset="0"/>
              </a:rPr>
              <a:t>assessment of environmental </a:t>
            </a:r>
            <a:r>
              <a:rPr lang="en-GB" sz="1700" smtClean="0">
                <a:latin typeface="Calibri" panose="020F0502020204030204" pitchFamily="34" charset="0"/>
                <a:cs typeface="Calibri" panose="020F0502020204030204" pitchFamily="34" charset="0"/>
              </a:rPr>
              <a:t>impacts</a:t>
            </a:r>
            <a:r>
              <a:rPr lang="cs-CZ" sz="1700" smtClean="0">
                <a:latin typeface="Calibri" panose="020F0502020204030204" pitchFamily="34" charset="0"/>
                <a:cs typeface="Calibri" panose="020F0502020204030204" pitchFamily="34" charset="0"/>
              </a:rPr>
              <a:t> </a:t>
            </a:r>
            <a:r>
              <a:rPr lang="en-GB" sz="1700" smtClean="0">
                <a:latin typeface="Calibri" panose="020F0502020204030204" pitchFamily="34" charset="0"/>
                <a:cs typeface="Calibri" panose="020F0502020204030204" pitchFamily="34" charset="0"/>
              </a:rPr>
              <a:t>make</a:t>
            </a:r>
            <a:r>
              <a:rPr lang="cs-CZ" sz="1700" smtClean="0">
                <a:latin typeface="Calibri" panose="020F0502020204030204" pitchFamily="34" charset="0"/>
                <a:cs typeface="Calibri" panose="020F0502020204030204" pitchFamily="34" charset="0"/>
              </a:rPr>
              <a:t>s</a:t>
            </a:r>
            <a:r>
              <a:rPr lang="en-GB" sz="1700" smtClean="0">
                <a:latin typeface="Calibri" panose="020F0502020204030204" pitchFamily="34" charset="0"/>
                <a:cs typeface="Calibri" panose="020F0502020204030204" pitchFamily="34" charset="0"/>
              </a:rPr>
              <a:t> </a:t>
            </a:r>
            <a:r>
              <a:rPr lang="en-GB" sz="1700">
                <a:latin typeface="Calibri" panose="020F0502020204030204" pitchFamily="34" charset="0"/>
                <a:cs typeface="Calibri" panose="020F0502020204030204" pitchFamily="34" charset="0"/>
              </a:rPr>
              <a:t>public participation easier (no need </a:t>
            </a:r>
            <a:r>
              <a:rPr lang="en-GB" sz="1700" smtClean="0">
                <a:latin typeface="Calibri" panose="020F0502020204030204" pitchFamily="34" charset="0"/>
                <a:cs typeface="Calibri" panose="020F0502020204030204" pitchFamily="34" charset="0"/>
              </a:rPr>
              <a:t>to</a:t>
            </a:r>
            <a:r>
              <a:rPr lang="cs-CZ" sz="1700" smtClean="0">
                <a:latin typeface="Calibri" panose="020F0502020204030204" pitchFamily="34" charset="0"/>
                <a:cs typeface="Calibri" panose="020F0502020204030204" pitchFamily="34" charset="0"/>
              </a:rPr>
              <a:t> </a:t>
            </a:r>
            <a:r>
              <a:rPr lang="en-GB" sz="1700" smtClean="0">
                <a:latin typeface="Calibri" panose="020F0502020204030204" pitchFamily="34" charset="0"/>
                <a:cs typeface="Calibri" panose="020F0502020204030204" pitchFamily="34" charset="0"/>
              </a:rPr>
              <a:t>participate </a:t>
            </a:r>
            <a:r>
              <a:rPr lang="en-GB" sz="1700">
                <a:latin typeface="Calibri" panose="020F0502020204030204" pitchFamily="34" charset="0"/>
                <a:cs typeface="Calibri" panose="020F0502020204030204" pitchFamily="34" charset="0"/>
              </a:rPr>
              <a:t>in several separate and time-consuming </a:t>
            </a:r>
            <a:r>
              <a:rPr lang="en-GB" sz="1700" smtClean="0">
                <a:latin typeface="Calibri" panose="020F0502020204030204" pitchFamily="34" charset="0"/>
                <a:cs typeface="Calibri" panose="020F0502020204030204" pitchFamily="34" charset="0"/>
              </a:rPr>
              <a:t>processes)</a:t>
            </a:r>
            <a:r>
              <a:rPr lang="cs-CZ" sz="1700" smtClean="0">
                <a:latin typeface="Calibri" panose="020F0502020204030204" pitchFamily="34" charset="0"/>
                <a:cs typeface="Calibri" panose="020F0502020204030204" pitchFamily="34" charset="0"/>
              </a:rPr>
              <a:t>.</a:t>
            </a:r>
            <a:endParaRPr lang="cs-CZ" sz="1700">
              <a:latin typeface="Calibri" panose="020F0502020204030204" pitchFamily="34" charset="0"/>
              <a:cs typeface="Calibri" panose="020F0502020204030204" pitchFamily="34" charset="0"/>
            </a:endParaRPr>
          </a:p>
        </p:txBody>
      </p:sp>
      <p:sp>
        <p:nvSpPr>
          <p:cNvPr id="8" name="Nadpis 1"/>
          <p:cNvSpPr>
            <a:spLocks noGrp="1"/>
          </p:cNvSpPr>
          <p:nvPr>
            <p:ph type="title"/>
          </p:nvPr>
        </p:nvSpPr>
        <p:spPr>
          <a:xfrm>
            <a:off x="612648" y="228600"/>
            <a:ext cx="8153400" cy="990600"/>
          </a:xfrm>
          <a:solidFill>
            <a:srgbClr val="FA6F1A"/>
          </a:solidFill>
        </p:spPr>
        <p:txBody>
          <a:bodyPr>
            <a:normAutofit/>
          </a:bodyPr>
          <a:lstStyle/>
          <a:p>
            <a:r>
              <a:rPr lang="cs-CZ" sz="3600" b="1" smtClean="0">
                <a:solidFill>
                  <a:schemeClr val="bg1"/>
                </a:solidFill>
                <a:effectLst>
                  <a:outerShdw blurRad="38100" dist="38100" dir="2700000" algn="tl">
                    <a:srgbClr val="000000">
                      <a:alpha val="43137"/>
                    </a:srgbClr>
                  </a:outerShdw>
                </a:effectLst>
                <a:latin typeface="Calibri" panose="020F0502020204030204" pitchFamily="34" charset="0"/>
                <a:ea typeface="Adobe Gothic Std B" pitchFamily="34" charset="-128"/>
                <a:cs typeface="Arial" panose="020B0604020202020204" pitchFamily="34" charset="0"/>
              </a:rPr>
              <a:t> Advantages of integrated system</a:t>
            </a:r>
            <a:endParaRPr lang="en-GB" sz="3600" b="1">
              <a:solidFill>
                <a:schemeClr val="bg1"/>
              </a:solidFill>
              <a:effectLst>
                <a:outerShdw blurRad="38100" dist="38100" dir="2700000" algn="tl">
                  <a:srgbClr val="000000">
                    <a:alpha val="43137"/>
                  </a:srgbClr>
                </a:outerShdw>
              </a:effectLst>
              <a:latin typeface="Calibri" panose="020F0502020204030204" pitchFamily="34" charset="0"/>
              <a:ea typeface="Adobe Gothic Std B" pitchFamily="34" charset="-128"/>
              <a:cs typeface="Arial" panose="020B0604020202020204" pitchFamily="34" charset="0"/>
            </a:endParaRPr>
          </a:p>
        </p:txBody>
      </p:sp>
    </p:spTree>
    <p:extLst>
      <p:ext uri="{BB962C8B-B14F-4D97-AF65-F5344CB8AC3E}">
        <p14:creationId xmlns:p14="http://schemas.microsoft.com/office/powerpoint/2010/main" val="48687101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ástupný symbol pro obsah 5"/>
          <p:cNvSpPr>
            <a:spLocks noGrp="1"/>
          </p:cNvSpPr>
          <p:nvPr>
            <p:ph sz="quarter" idx="1"/>
          </p:nvPr>
        </p:nvSpPr>
        <p:spPr>
          <a:xfrm>
            <a:off x="3203848" y="1600200"/>
            <a:ext cx="5562200" cy="4495800"/>
          </a:xfrm>
        </p:spPr>
        <p:txBody>
          <a:bodyPr>
            <a:noAutofit/>
          </a:bodyPr>
          <a:lstStyle/>
          <a:p>
            <a:pPr>
              <a:buClr>
                <a:srgbClr val="C00000"/>
              </a:buClr>
              <a:buSzPct val="130000"/>
              <a:buFont typeface="Wingdings" panose="05000000000000000000" pitchFamily="2" charset="2"/>
              <a:buChar char="§"/>
            </a:pPr>
            <a:r>
              <a:rPr lang="cs-CZ" sz="2000" b="1" smtClean="0">
                <a:solidFill>
                  <a:srgbClr val="C00000"/>
                </a:solidFill>
                <a:latin typeface="Calibri" panose="020F0502020204030204" pitchFamily="34" charset="0"/>
                <a:cs typeface="Calibri" panose="020F0502020204030204" pitchFamily="34" charset="0"/>
              </a:rPr>
              <a:t>BEST</a:t>
            </a:r>
            <a:r>
              <a:rPr lang="cs-CZ" sz="2000" b="1">
                <a:solidFill>
                  <a:srgbClr val="C00000"/>
                </a:solidFill>
                <a:latin typeface="Calibri" panose="020F0502020204030204" pitchFamily="34" charset="0"/>
                <a:cs typeface="Calibri" panose="020F0502020204030204" pitchFamily="34" charset="0"/>
              </a:rPr>
              <a:t>: </a:t>
            </a:r>
            <a:r>
              <a:rPr lang="en-GB" sz="2000">
                <a:latin typeface="Calibri" panose="020F0502020204030204" pitchFamily="34" charset="0"/>
                <a:cs typeface="Calibri" panose="020F0502020204030204" pitchFamily="34" charset="0"/>
              </a:rPr>
              <a:t>means most effective in achieving a high general level of protection of the environment as a whole </a:t>
            </a:r>
            <a:endParaRPr lang="cs-CZ" sz="2000" smtClean="0">
              <a:latin typeface="Calibri" panose="020F0502020204030204" pitchFamily="34" charset="0"/>
              <a:cs typeface="Calibri" panose="020F0502020204030204" pitchFamily="34" charset="0"/>
            </a:endParaRPr>
          </a:p>
          <a:p>
            <a:pPr>
              <a:buClr>
                <a:srgbClr val="C00000"/>
              </a:buClr>
              <a:buSzPct val="130000"/>
              <a:buFont typeface="Wingdings" panose="05000000000000000000" pitchFamily="2" charset="2"/>
              <a:buChar char="§"/>
            </a:pPr>
            <a:r>
              <a:rPr lang="cs-CZ" sz="2000" b="1" smtClean="0">
                <a:solidFill>
                  <a:srgbClr val="C00000"/>
                </a:solidFill>
                <a:latin typeface="Calibri" panose="020F0502020204030204" pitchFamily="34" charset="0"/>
                <a:cs typeface="Calibri" panose="020F0502020204030204" pitchFamily="34" charset="0"/>
              </a:rPr>
              <a:t>AVAILABLE: </a:t>
            </a:r>
            <a:r>
              <a:rPr lang="en-GB" sz="2000">
                <a:latin typeface="Calibri" panose="020F0502020204030204" pitchFamily="34" charset="0"/>
                <a:cs typeface="Calibri" panose="020F0502020204030204" pitchFamily="34" charset="0"/>
              </a:rPr>
              <a:t>means those developed on a scale which allows implementation in the relevant industrial sector, under economically and technically viable conditions, taking into consideration the costs and advantages, whether or not the techniques are used or produced inside the Member State in question, as long as they are reasonably accessible to the operator </a:t>
            </a:r>
          </a:p>
          <a:p>
            <a:pPr>
              <a:buClr>
                <a:srgbClr val="C00000"/>
              </a:buClr>
              <a:buSzPct val="130000"/>
              <a:buFont typeface="Wingdings" panose="05000000000000000000" pitchFamily="2" charset="2"/>
              <a:buChar char="§"/>
            </a:pPr>
            <a:r>
              <a:rPr lang="cs-CZ" sz="2000" b="1" smtClean="0">
                <a:solidFill>
                  <a:srgbClr val="C00000"/>
                </a:solidFill>
                <a:latin typeface="Calibri" panose="020F0502020204030204" pitchFamily="34" charset="0"/>
                <a:cs typeface="Calibri" panose="020F0502020204030204" pitchFamily="34" charset="0"/>
              </a:rPr>
              <a:t>TECHNIQUE: </a:t>
            </a:r>
            <a:r>
              <a:rPr lang="cs-CZ" sz="2000" smtClean="0">
                <a:latin typeface="Calibri" panose="020F0502020204030204" pitchFamily="34" charset="0"/>
                <a:cs typeface="Calibri" panose="020F0502020204030204" pitchFamily="34" charset="0"/>
              </a:rPr>
              <a:t>in</a:t>
            </a:r>
            <a:r>
              <a:rPr lang="en-GB" sz="2000" smtClean="0">
                <a:latin typeface="Calibri" panose="020F0502020204030204" pitchFamily="34" charset="0"/>
                <a:cs typeface="Calibri" panose="020F0502020204030204" pitchFamily="34" charset="0"/>
              </a:rPr>
              <a:t>cludes </a:t>
            </a:r>
            <a:r>
              <a:rPr lang="en-GB" sz="2000">
                <a:latin typeface="Calibri" panose="020F0502020204030204" pitchFamily="34" charset="0"/>
                <a:cs typeface="Calibri" panose="020F0502020204030204" pitchFamily="34" charset="0"/>
              </a:rPr>
              <a:t>both the technology used and the way in which the installation is designed, built, maintained, operated and </a:t>
            </a:r>
            <a:r>
              <a:rPr lang="en-GB" sz="2000" smtClean="0">
                <a:latin typeface="Calibri" panose="020F0502020204030204" pitchFamily="34" charset="0"/>
                <a:cs typeface="Calibri" panose="020F0502020204030204" pitchFamily="34" charset="0"/>
              </a:rPr>
              <a:t>decommissioned</a:t>
            </a:r>
            <a:endParaRPr lang="en-GB" sz="2000" b="1">
              <a:solidFill>
                <a:srgbClr val="C00000"/>
              </a:solidFill>
              <a:latin typeface="Calibri" panose="020F0502020204030204" pitchFamily="34" charset="0"/>
              <a:cs typeface="Calibri" panose="020F0502020204030204" pitchFamily="34" charset="0"/>
            </a:endParaRPr>
          </a:p>
        </p:txBody>
      </p:sp>
      <p:sp>
        <p:nvSpPr>
          <p:cNvPr id="8" name="Nadpis 1"/>
          <p:cNvSpPr>
            <a:spLocks noGrp="1"/>
          </p:cNvSpPr>
          <p:nvPr>
            <p:ph type="title"/>
          </p:nvPr>
        </p:nvSpPr>
        <p:spPr>
          <a:xfrm>
            <a:off x="612648" y="228600"/>
            <a:ext cx="8153400" cy="990600"/>
          </a:xfrm>
          <a:solidFill>
            <a:srgbClr val="FA6F1A"/>
          </a:solidFill>
        </p:spPr>
        <p:txBody>
          <a:bodyPr>
            <a:normAutofit/>
          </a:bodyPr>
          <a:lstStyle/>
          <a:p>
            <a:r>
              <a:rPr lang="cs-CZ" sz="3600" b="1" smtClean="0">
                <a:solidFill>
                  <a:schemeClr val="bg1"/>
                </a:solidFill>
                <a:effectLst>
                  <a:outerShdw blurRad="38100" dist="38100" dir="2700000" algn="tl">
                    <a:srgbClr val="000000">
                      <a:alpha val="43137"/>
                    </a:srgbClr>
                  </a:outerShdw>
                </a:effectLst>
                <a:latin typeface="Calibri" panose="020F0502020204030204" pitchFamily="34" charset="0"/>
                <a:ea typeface="Adobe Gothic Std B" pitchFamily="34" charset="-128"/>
                <a:cs typeface="Arial" panose="020B0604020202020204" pitchFamily="34" charset="0"/>
              </a:rPr>
              <a:t> IPPC: technologies and environment</a:t>
            </a:r>
            <a:endParaRPr lang="en-GB" sz="3600" b="1">
              <a:solidFill>
                <a:schemeClr val="bg1"/>
              </a:solidFill>
              <a:effectLst>
                <a:outerShdw blurRad="38100" dist="38100" dir="2700000" algn="tl">
                  <a:srgbClr val="000000">
                    <a:alpha val="43137"/>
                  </a:srgbClr>
                </a:outerShdw>
              </a:effectLst>
              <a:latin typeface="Calibri" panose="020F0502020204030204" pitchFamily="34" charset="0"/>
              <a:ea typeface="Adobe Gothic Std B" pitchFamily="34" charset="-128"/>
              <a:cs typeface="Arial" panose="020B0604020202020204" pitchFamily="34" charset="0"/>
            </a:endParaRPr>
          </a:p>
        </p:txBody>
      </p:sp>
      <p:sp>
        <p:nvSpPr>
          <p:cNvPr id="3" name="Obláček 2"/>
          <p:cNvSpPr/>
          <p:nvPr/>
        </p:nvSpPr>
        <p:spPr>
          <a:xfrm>
            <a:off x="323528" y="1844824"/>
            <a:ext cx="2376264" cy="1080120"/>
          </a:xfrm>
          <a:prstGeom prst="cloudCallou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ovéPole 3"/>
          <p:cNvSpPr txBox="1"/>
          <p:nvPr/>
        </p:nvSpPr>
        <p:spPr>
          <a:xfrm>
            <a:off x="899592" y="2061718"/>
            <a:ext cx="1224136" cy="646331"/>
          </a:xfrm>
          <a:prstGeom prst="rect">
            <a:avLst/>
          </a:prstGeom>
          <a:noFill/>
        </p:spPr>
        <p:txBody>
          <a:bodyPr wrap="square" rtlCol="0">
            <a:spAutoFit/>
          </a:bodyPr>
          <a:lstStyle/>
          <a:p>
            <a:r>
              <a:rPr lang="cs-CZ" sz="3600" b="1" smtClean="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best</a:t>
            </a:r>
            <a:endParaRPr lang="en-GB" sz="3600" b="1">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7" name="Obláček 6"/>
          <p:cNvSpPr/>
          <p:nvPr/>
        </p:nvSpPr>
        <p:spPr>
          <a:xfrm>
            <a:off x="976893" y="3325150"/>
            <a:ext cx="2376264" cy="1080120"/>
          </a:xfrm>
          <a:prstGeom prst="cloudCallou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ovéPole 8"/>
          <p:cNvSpPr txBox="1"/>
          <p:nvPr/>
        </p:nvSpPr>
        <p:spPr>
          <a:xfrm>
            <a:off x="1228413" y="3502749"/>
            <a:ext cx="2016224" cy="646331"/>
          </a:xfrm>
          <a:prstGeom prst="rect">
            <a:avLst/>
          </a:prstGeom>
          <a:noFill/>
        </p:spPr>
        <p:txBody>
          <a:bodyPr wrap="square" rtlCol="0">
            <a:spAutoFit/>
          </a:bodyPr>
          <a:lstStyle/>
          <a:p>
            <a:r>
              <a:rPr lang="cs-CZ" sz="3600" b="1" smtClean="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available</a:t>
            </a:r>
            <a:endParaRPr lang="en-GB" sz="3600" b="1">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10" name="Obláček 9"/>
          <p:cNvSpPr/>
          <p:nvPr/>
        </p:nvSpPr>
        <p:spPr>
          <a:xfrm>
            <a:off x="817664" y="5157192"/>
            <a:ext cx="2376264" cy="1080120"/>
          </a:xfrm>
          <a:prstGeom prst="cloudCallou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ovéPole 10"/>
          <p:cNvSpPr txBox="1"/>
          <p:nvPr/>
        </p:nvSpPr>
        <p:spPr>
          <a:xfrm>
            <a:off x="961680" y="5301208"/>
            <a:ext cx="2088232" cy="646331"/>
          </a:xfrm>
          <a:prstGeom prst="rect">
            <a:avLst/>
          </a:prstGeom>
          <a:noFill/>
        </p:spPr>
        <p:txBody>
          <a:bodyPr wrap="square" rtlCol="0">
            <a:spAutoFit/>
          </a:bodyPr>
          <a:lstStyle/>
          <a:p>
            <a:r>
              <a:rPr lang="cs-CZ" sz="3600" b="1" smtClean="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technique</a:t>
            </a:r>
            <a:endParaRPr lang="en-GB" sz="3600" b="1">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4078282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ástupný symbol pro obsah 5"/>
          <p:cNvSpPr>
            <a:spLocks noGrp="1"/>
          </p:cNvSpPr>
          <p:nvPr>
            <p:ph sz="quarter" idx="1"/>
          </p:nvPr>
        </p:nvSpPr>
        <p:spPr>
          <a:xfrm>
            <a:off x="5364088" y="1600200"/>
            <a:ext cx="3401960" cy="5141168"/>
          </a:xfrm>
        </p:spPr>
        <p:txBody>
          <a:bodyPr>
            <a:noAutofit/>
          </a:bodyPr>
          <a:lstStyle/>
          <a:p>
            <a:pPr>
              <a:buClr>
                <a:srgbClr val="C00000"/>
              </a:buClr>
              <a:buSzPct val="130000"/>
              <a:buFont typeface="Wingdings" panose="05000000000000000000" pitchFamily="2" charset="2"/>
              <a:buChar char="§"/>
            </a:pPr>
            <a:r>
              <a:rPr lang="cs-CZ" sz="2000" smtClean="0">
                <a:latin typeface="Calibri" panose="020F0502020204030204" pitchFamily="34" charset="0"/>
                <a:cs typeface="Calibri" panose="020F0502020204030204" pitchFamily="34" charset="0"/>
              </a:rPr>
              <a:t>Virtually identical entitity level laws for FBiH and RS</a:t>
            </a:r>
          </a:p>
          <a:p>
            <a:pPr>
              <a:buClr>
                <a:srgbClr val="C00000"/>
              </a:buClr>
              <a:buSzPct val="130000"/>
              <a:buFont typeface="Wingdings" panose="05000000000000000000" pitchFamily="2" charset="2"/>
              <a:buChar char="§"/>
            </a:pPr>
            <a:r>
              <a:rPr lang="cs-CZ" sz="2000" smtClean="0">
                <a:latin typeface="Calibri" panose="020F0502020204030204" pitchFamily="34" charset="0"/>
                <a:cs typeface="Calibri" panose="020F0502020204030204" pitchFamily="34" charset="0"/>
              </a:rPr>
              <a:t>Disintegrated approach</a:t>
            </a:r>
          </a:p>
          <a:p>
            <a:pPr>
              <a:buClr>
                <a:srgbClr val="C00000"/>
              </a:buClr>
              <a:buSzPct val="130000"/>
              <a:buFont typeface="Wingdings" panose="05000000000000000000" pitchFamily="2" charset="2"/>
              <a:buChar char="§"/>
            </a:pPr>
            <a:r>
              <a:rPr lang="cs-CZ" sz="2000" smtClean="0">
                <a:latin typeface="Calibri" panose="020F0502020204030204" pitchFamily="34" charset="0"/>
                <a:cs typeface="Calibri" panose="020F0502020204030204" pitchFamily="34" charset="0"/>
              </a:rPr>
              <a:t>Relatively low treshold limits (Cantons can permit also facilities below them)</a:t>
            </a:r>
          </a:p>
          <a:p>
            <a:pPr>
              <a:buClr>
                <a:srgbClr val="C00000"/>
              </a:buClr>
              <a:buSzPct val="130000"/>
              <a:buFont typeface="Wingdings" panose="05000000000000000000" pitchFamily="2" charset="2"/>
              <a:buChar char="§"/>
            </a:pPr>
            <a:r>
              <a:rPr lang="cs-CZ" sz="2000" smtClean="0">
                <a:latin typeface="Calibri" panose="020F0502020204030204" pitchFamily="34" charset="0"/>
                <a:cs typeface="Calibri" panose="020F0502020204030204" pitchFamily="34" charset="0"/>
              </a:rPr>
              <a:t>Unusual centralised approach</a:t>
            </a:r>
          </a:p>
          <a:p>
            <a:pPr>
              <a:buClr>
                <a:srgbClr val="C00000"/>
              </a:buClr>
              <a:buSzPct val="130000"/>
              <a:buFont typeface="Wingdings" panose="05000000000000000000" pitchFamily="2" charset="2"/>
              <a:buChar char="§"/>
            </a:pPr>
            <a:r>
              <a:rPr lang="cs-CZ" sz="2000" smtClean="0">
                <a:latin typeface="Calibri" panose="020F0502020204030204" pitchFamily="34" charset="0"/>
                <a:cs typeface="Calibri" panose="020F0502020204030204" pitchFamily="34" charset="0"/>
              </a:rPr>
              <a:t>Permits issued for 5 years</a:t>
            </a:r>
          </a:p>
        </p:txBody>
      </p:sp>
      <p:sp>
        <p:nvSpPr>
          <p:cNvPr id="8" name="Nadpis 1"/>
          <p:cNvSpPr>
            <a:spLocks noGrp="1"/>
          </p:cNvSpPr>
          <p:nvPr>
            <p:ph type="title"/>
          </p:nvPr>
        </p:nvSpPr>
        <p:spPr>
          <a:xfrm>
            <a:off x="612648" y="228600"/>
            <a:ext cx="8153400" cy="990600"/>
          </a:xfrm>
          <a:solidFill>
            <a:srgbClr val="FA6F1A"/>
          </a:solidFill>
        </p:spPr>
        <p:txBody>
          <a:bodyPr>
            <a:normAutofit/>
          </a:bodyPr>
          <a:lstStyle/>
          <a:p>
            <a:r>
              <a:rPr lang="cs-CZ" sz="3600" b="1" smtClean="0">
                <a:solidFill>
                  <a:schemeClr val="bg1"/>
                </a:solidFill>
                <a:effectLst>
                  <a:outerShdw blurRad="38100" dist="38100" dir="2700000" algn="tl">
                    <a:srgbClr val="000000">
                      <a:alpha val="43137"/>
                    </a:srgbClr>
                  </a:outerShdw>
                </a:effectLst>
                <a:latin typeface="Calibri" panose="020F0502020204030204" pitchFamily="34" charset="0"/>
                <a:ea typeface="Adobe Gothic Std B" pitchFamily="34" charset="-128"/>
                <a:cs typeface="Arial" panose="020B0604020202020204" pitchFamily="34" charset="0"/>
              </a:rPr>
              <a:t> BiH: environmental permitting</a:t>
            </a:r>
            <a:endParaRPr lang="en-GB" sz="3600" b="1">
              <a:solidFill>
                <a:schemeClr val="bg1"/>
              </a:solidFill>
              <a:effectLst>
                <a:outerShdw blurRad="38100" dist="38100" dir="2700000" algn="tl">
                  <a:srgbClr val="000000">
                    <a:alpha val="43137"/>
                  </a:srgbClr>
                </a:outerShdw>
              </a:effectLst>
              <a:latin typeface="Calibri" panose="020F0502020204030204" pitchFamily="34" charset="0"/>
              <a:ea typeface="Adobe Gothic Std B" pitchFamily="34" charset="-128"/>
              <a:cs typeface="Arial" panose="020B0604020202020204" pitchFamily="34" charset="0"/>
            </a:endParaRP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4877" y="1628800"/>
            <a:ext cx="4637203" cy="51425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7260835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án">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Mediá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Mediá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5034</TotalTime>
  <Words>998</Words>
  <Application>Microsoft Office PowerPoint</Application>
  <PresentationFormat>Předvádění na obrazovce (4:3)</PresentationFormat>
  <Paragraphs>161</Paragraphs>
  <Slides>20</Slides>
  <Notes>18</Notes>
  <HiddenSlides>0</HiddenSlides>
  <MMClips>0</MMClips>
  <ScaleCrop>false</ScaleCrop>
  <HeadingPairs>
    <vt:vector size="4" baseType="variant">
      <vt:variant>
        <vt:lpstr>Motiv</vt:lpstr>
      </vt:variant>
      <vt:variant>
        <vt:i4>1</vt:i4>
      </vt:variant>
      <vt:variant>
        <vt:lpstr>Nadpisy snímků</vt:lpstr>
      </vt:variant>
      <vt:variant>
        <vt:i4>20</vt:i4>
      </vt:variant>
    </vt:vector>
  </HeadingPairs>
  <TitlesOfParts>
    <vt:vector size="21" baseType="lpstr">
      <vt:lpstr>Medián</vt:lpstr>
      <vt:lpstr>Prezentace aplikace PowerPoint</vt:lpstr>
      <vt:lpstr> Permitted pollution?</vt:lpstr>
      <vt:lpstr> BiH: environmetnal pollution</vt:lpstr>
      <vt:lpstr> BiH: environmental policy</vt:lpstr>
      <vt:lpstr> From fragmented to integrated ap</vt:lpstr>
      <vt:lpstr> EU: integrated permitting</vt:lpstr>
      <vt:lpstr> Advantages of integrated system</vt:lpstr>
      <vt:lpstr> IPPC: technologies and environment</vt:lpstr>
      <vt:lpstr> BiH: environmental permitting</vt:lpstr>
      <vt:lpstr> BiH: main issues</vt:lpstr>
      <vt:lpstr> EU inspiration</vt:lpstr>
      <vt:lpstr> IPPC in Czech Republic</vt:lpstr>
      <vt:lpstr> Czech IPPC: key aspects</vt:lpstr>
      <vt:lpstr> Czech system: few figures</vt:lpstr>
      <vt:lpstr> Czech IPPC: on-line database</vt:lpstr>
      <vt:lpstr> CZ: sucessfull stories</vt:lpstr>
      <vt:lpstr> BiH: adopting international standards</vt:lpstr>
      <vt:lpstr> BiH: recent cases</vt:lpstr>
      <vt:lpstr> Recommendations</vt:lpstr>
      <vt:lpstr>Prezentace aplikace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Limping along</dc:title>
  <dc:creator>Martin</dc:creator>
  <cp:lastModifiedBy>arnika</cp:lastModifiedBy>
  <cp:revision>79</cp:revision>
  <dcterms:created xsi:type="dcterms:W3CDTF">2015-09-10T04:57:58Z</dcterms:created>
  <dcterms:modified xsi:type="dcterms:W3CDTF">2017-06-09T12:20:39Z</dcterms:modified>
</cp:coreProperties>
</file>